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3" r:id="rId3"/>
    <p:sldId id="260" r:id="rId4"/>
    <p:sldId id="267" r:id="rId5"/>
    <p:sldId id="277" r:id="rId6"/>
    <p:sldId id="276" r:id="rId7"/>
    <p:sldId id="268" r:id="rId8"/>
    <p:sldId id="270" r:id="rId9"/>
    <p:sldId id="278" r:id="rId10"/>
    <p:sldId id="269" r:id="rId11"/>
    <p:sldId id="271" r:id="rId12"/>
    <p:sldId id="279" r:id="rId13"/>
    <p:sldId id="274" r:id="rId14"/>
    <p:sldId id="280" r:id="rId15"/>
    <p:sldId id="275" r:id="rId16"/>
    <p:sldId id="281" r:id="rId17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A113A-CD8A-35E1-B616-BF736D0D02DA}" v="2649" dt="2024-05-15T20:51:46.524"/>
    <p1510:client id="{E247BD9D-31EA-A0F4-4011-DF96C7CEFDB8}" v="1283" dt="2024-05-15T19:44:36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z Karnicki" userId="S::m.karnicki.400@studms.ug.edu.pl::c89c0862-da33-4b85-af69-b29a2584570a" providerId="AD" clId="Web-{E247BD9D-31EA-A0F4-4011-DF96C7CEFDB8}"/>
    <pc:docChg chg="addSld delSld modSld">
      <pc:chgData name="Mateusz Karnicki" userId="S::m.karnicki.400@studms.ug.edu.pl::c89c0862-da33-4b85-af69-b29a2584570a" providerId="AD" clId="Web-{E247BD9D-31EA-A0F4-4011-DF96C7CEFDB8}" dt="2024-05-15T19:44:36.068" v="1184" actId="20577"/>
      <pc:docMkLst>
        <pc:docMk/>
      </pc:docMkLst>
      <pc:sldChg chg="addSp delSp modSp">
        <pc:chgData name="Mateusz Karnicki" userId="S::m.karnicki.400@studms.ug.edu.pl::c89c0862-da33-4b85-af69-b29a2584570a" providerId="AD" clId="Web-{E247BD9D-31EA-A0F4-4011-DF96C7CEFDB8}" dt="2024-05-15T19:37:21.127" v="1148" actId="1076"/>
        <pc:sldMkLst>
          <pc:docMk/>
          <pc:sldMk cId="2076922029" sldId="268"/>
        </pc:sldMkLst>
        <pc:spChg chg="mod">
          <ac:chgData name="Mateusz Karnicki" userId="S::m.karnicki.400@studms.ug.edu.pl::c89c0862-da33-4b85-af69-b29a2584570a" providerId="AD" clId="Web-{E247BD9D-31EA-A0F4-4011-DF96C7CEFDB8}" dt="2024-05-15T19:07:00.720" v="509" actId="20577"/>
          <ac:spMkLst>
            <pc:docMk/>
            <pc:sldMk cId="2076922029" sldId="268"/>
            <ac:spMk id="3" creationId="{0FC6A285-7DC6-11B6-F833-44725ABFFAB9}"/>
          </ac:spMkLst>
        </pc:spChg>
        <pc:picChg chg="add del mod">
          <ac:chgData name="Mateusz Karnicki" userId="S::m.karnicki.400@studms.ug.edu.pl::c89c0862-da33-4b85-af69-b29a2584570a" providerId="AD" clId="Web-{E247BD9D-31EA-A0F4-4011-DF96C7CEFDB8}" dt="2024-05-15T19:06:53.235" v="505"/>
          <ac:picMkLst>
            <pc:docMk/>
            <pc:sldMk cId="2076922029" sldId="268"/>
            <ac:picMk id="4" creationId="{AC12FFE4-7ED3-5920-1C58-F8DAC1899819}"/>
          </ac:picMkLst>
        </pc:picChg>
        <pc:picChg chg="add del mod">
          <ac:chgData name="Mateusz Karnicki" userId="S::m.karnicki.400@studms.ug.edu.pl::c89c0862-da33-4b85-af69-b29a2584570a" providerId="AD" clId="Web-{E247BD9D-31EA-A0F4-4011-DF96C7CEFDB8}" dt="2024-05-15T19:37:16.095" v="1146"/>
          <ac:picMkLst>
            <pc:docMk/>
            <pc:sldMk cId="2076922029" sldId="268"/>
            <ac:picMk id="5" creationId="{5F38988B-C090-18D7-FA1E-CD13AEA52A18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37:21.127" v="1148" actId="1076"/>
          <ac:picMkLst>
            <pc:docMk/>
            <pc:sldMk cId="2076922029" sldId="268"/>
            <ac:picMk id="6" creationId="{904926C4-ECE5-E40E-40FD-AB6D8BAFC701}"/>
          </ac:picMkLst>
        </pc:picChg>
      </pc:sldChg>
      <pc:sldChg chg="modSp">
        <pc:chgData name="Mateusz Karnicki" userId="S::m.karnicki.400@studms.ug.edu.pl::c89c0862-da33-4b85-af69-b29a2584570a" providerId="AD" clId="Web-{E247BD9D-31EA-A0F4-4011-DF96C7CEFDB8}" dt="2024-05-15T19:44:36.068" v="1184" actId="20577"/>
        <pc:sldMkLst>
          <pc:docMk/>
          <pc:sldMk cId="821935470" sldId="269"/>
        </pc:sldMkLst>
        <pc:spChg chg="mod">
          <ac:chgData name="Mateusz Karnicki" userId="S::m.karnicki.400@studms.ug.edu.pl::c89c0862-da33-4b85-af69-b29a2584570a" providerId="AD" clId="Web-{E247BD9D-31EA-A0F4-4011-DF96C7CEFDB8}" dt="2024-05-15T19:44:36.068" v="1184" actId="20577"/>
          <ac:spMkLst>
            <pc:docMk/>
            <pc:sldMk cId="821935470" sldId="269"/>
            <ac:spMk id="3" creationId="{0FC6A285-7DC6-11B6-F833-44725ABFFAB9}"/>
          </ac:spMkLst>
        </pc:spChg>
      </pc:sldChg>
      <pc:sldChg chg="addSp delSp modSp">
        <pc:chgData name="Mateusz Karnicki" userId="S::m.karnicki.400@studms.ug.edu.pl::c89c0862-da33-4b85-af69-b29a2584570a" providerId="AD" clId="Web-{E247BD9D-31EA-A0F4-4011-DF96C7CEFDB8}" dt="2024-05-15T19:38:21.096" v="1173" actId="14100"/>
        <pc:sldMkLst>
          <pc:docMk/>
          <pc:sldMk cId="1378449920" sldId="270"/>
        </pc:sldMkLst>
        <pc:spChg chg="mod">
          <ac:chgData name="Mateusz Karnicki" userId="S::m.karnicki.400@studms.ug.edu.pl::c89c0862-da33-4b85-af69-b29a2584570a" providerId="AD" clId="Web-{E247BD9D-31EA-A0F4-4011-DF96C7CEFDB8}" dt="2024-05-15T19:26:12.933" v="1131" actId="20577"/>
          <ac:spMkLst>
            <pc:docMk/>
            <pc:sldMk cId="1378449920" sldId="270"/>
            <ac:spMk id="3" creationId="{0FC6A285-7DC6-11B6-F833-44725ABFFAB9}"/>
          </ac:spMkLst>
        </pc:spChg>
        <pc:spChg chg="add mod">
          <ac:chgData name="Mateusz Karnicki" userId="S::m.karnicki.400@studms.ug.edu.pl::c89c0862-da33-4b85-af69-b29a2584570a" providerId="AD" clId="Web-{E247BD9D-31EA-A0F4-4011-DF96C7CEFDB8}" dt="2024-05-15T19:38:21.080" v="1171" actId="14100"/>
          <ac:spMkLst>
            <pc:docMk/>
            <pc:sldMk cId="1378449920" sldId="270"/>
            <ac:spMk id="4" creationId="{CDE22BD5-7258-D9FD-513C-6D755A12751D}"/>
          </ac:spMkLst>
        </pc:spChg>
        <pc:spChg chg="add mod">
          <ac:chgData name="Mateusz Karnicki" userId="S::m.karnicki.400@studms.ug.edu.pl::c89c0862-da33-4b85-af69-b29a2584570a" providerId="AD" clId="Web-{E247BD9D-31EA-A0F4-4011-DF96C7CEFDB8}" dt="2024-05-15T19:38:21.049" v="1167" actId="14100"/>
          <ac:spMkLst>
            <pc:docMk/>
            <pc:sldMk cId="1378449920" sldId="270"/>
            <ac:spMk id="6" creationId="{5904E121-457D-7DF9-55B6-3E35C4261128}"/>
          </ac:spMkLst>
        </pc:spChg>
        <pc:spChg chg="add mod">
          <ac:chgData name="Mateusz Karnicki" userId="S::m.karnicki.400@studms.ug.edu.pl::c89c0862-da33-4b85-af69-b29a2584570a" providerId="AD" clId="Web-{E247BD9D-31EA-A0F4-4011-DF96C7CEFDB8}" dt="2024-05-15T19:38:21.065" v="1169" actId="14100"/>
          <ac:spMkLst>
            <pc:docMk/>
            <pc:sldMk cId="1378449920" sldId="270"/>
            <ac:spMk id="8" creationId="{B809AC5B-6303-EFED-7150-1FA6531884B9}"/>
          </ac:spMkLst>
        </pc:spChg>
        <pc:spChg chg="add mod">
          <ac:chgData name="Mateusz Karnicki" userId="S::m.karnicki.400@studms.ug.edu.pl::c89c0862-da33-4b85-af69-b29a2584570a" providerId="AD" clId="Web-{E247BD9D-31EA-A0F4-4011-DF96C7CEFDB8}" dt="2024-05-15T19:38:21.096" v="1173" actId="14100"/>
          <ac:spMkLst>
            <pc:docMk/>
            <pc:sldMk cId="1378449920" sldId="270"/>
            <ac:spMk id="13" creationId="{1E30D01A-C4A6-5211-C043-29D96122CAD1}"/>
          </ac:spMkLst>
        </pc:spChg>
        <pc:picChg chg="add del mod">
          <ac:chgData name="Mateusz Karnicki" userId="S::m.karnicki.400@studms.ug.edu.pl::c89c0862-da33-4b85-af69-b29a2584570a" providerId="AD" clId="Web-{E247BD9D-31EA-A0F4-4011-DF96C7CEFDB8}" dt="2024-05-15T13:13:32.795" v="102"/>
          <ac:picMkLst>
            <pc:docMk/>
            <pc:sldMk cId="1378449920" sldId="270"/>
            <ac:picMk id="4" creationId="{7D4B0668-6D3C-59C7-792B-0B7A53B5174C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38:21.049" v="1166" actId="14100"/>
          <ac:picMkLst>
            <pc:docMk/>
            <pc:sldMk cId="1378449920" sldId="270"/>
            <ac:picMk id="5" creationId="{759C628A-5BFE-7AC9-C9C5-6689480218AA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38:21.065" v="1168" actId="14100"/>
          <ac:picMkLst>
            <pc:docMk/>
            <pc:sldMk cId="1378449920" sldId="270"/>
            <ac:picMk id="7" creationId="{197E8197-FD45-3084-3979-5D929EBBAC28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38:21.080" v="1170" actId="14100"/>
          <ac:picMkLst>
            <pc:docMk/>
            <pc:sldMk cId="1378449920" sldId="270"/>
            <ac:picMk id="9" creationId="{7DE0E5A6-DCE6-750F-3C67-286DA2BD3A2E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38:21.096" v="1172" actId="14100"/>
          <ac:picMkLst>
            <pc:docMk/>
            <pc:sldMk cId="1378449920" sldId="270"/>
            <ac:picMk id="11" creationId="{D2691E94-298F-8B17-E8B8-4DB03985AC5A}"/>
          </ac:picMkLst>
        </pc:picChg>
      </pc:sldChg>
      <pc:sldChg chg="modSp">
        <pc:chgData name="Mateusz Karnicki" userId="S::m.karnicki.400@studms.ug.edu.pl::c89c0862-da33-4b85-af69-b29a2584570a" providerId="AD" clId="Web-{E247BD9D-31EA-A0F4-4011-DF96C7CEFDB8}" dt="2024-05-15T18:25:35.909" v="440" actId="20577"/>
        <pc:sldMkLst>
          <pc:docMk/>
          <pc:sldMk cId="158004339" sldId="271"/>
        </pc:sldMkLst>
        <pc:spChg chg="mod">
          <ac:chgData name="Mateusz Karnicki" userId="S::m.karnicki.400@studms.ug.edu.pl::c89c0862-da33-4b85-af69-b29a2584570a" providerId="AD" clId="Web-{E247BD9D-31EA-A0F4-4011-DF96C7CEFDB8}" dt="2024-05-15T18:25:35.909" v="440" actId="20577"/>
          <ac:spMkLst>
            <pc:docMk/>
            <pc:sldMk cId="158004339" sldId="271"/>
            <ac:spMk id="3" creationId="{0FC6A285-7DC6-11B6-F833-44725ABFFAB9}"/>
          </ac:spMkLst>
        </pc:spChg>
      </pc:sldChg>
      <pc:sldChg chg="addSp delSp modSp del">
        <pc:chgData name="Mateusz Karnicki" userId="S::m.karnicki.400@studms.ug.edu.pl::c89c0862-da33-4b85-af69-b29a2584570a" providerId="AD" clId="Web-{E247BD9D-31EA-A0F4-4011-DF96C7CEFDB8}" dt="2024-05-15T19:22:13.478" v="865"/>
        <pc:sldMkLst>
          <pc:docMk/>
          <pc:sldMk cId="193838505" sldId="272"/>
        </pc:sldMkLst>
        <pc:spChg chg="del mod">
          <ac:chgData name="Mateusz Karnicki" userId="S::m.karnicki.400@studms.ug.edu.pl::c89c0862-da33-4b85-af69-b29a2584570a" providerId="AD" clId="Web-{E247BD9D-31EA-A0F4-4011-DF96C7CEFDB8}" dt="2024-05-15T19:08:12.330" v="543"/>
          <ac:spMkLst>
            <pc:docMk/>
            <pc:sldMk cId="193838505" sldId="272"/>
            <ac:spMk id="3" creationId="{0FC6A285-7DC6-11B6-F833-44725ABFFAB9}"/>
          </ac:spMkLst>
        </pc:spChg>
        <pc:graphicFrameChg chg="add mod modGraphic">
          <ac:chgData name="Mateusz Karnicki" userId="S::m.karnicki.400@studms.ug.edu.pl::c89c0862-da33-4b85-af69-b29a2584570a" providerId="AD" clId="Web-{E247BD9D-31EA-A0F4-4011-DF96C7CEFDB8}" dt="2024-05-15T19:11:32.207" v="597" actId="20577"/>
          <ac:graphicFrameMkLst>
            <pc:docMk/>
            <pc:sldMk cId="193838505" sldId="272"/>
            <ac:graphicFrameMk id="16" creationId="{3424CB0F-BAE6-FB9E-A024-7328D7C7B97E}"/>
          </ac:graphicFrameMkLst>
        </pc:graphicFrameChg>
        <pc:picChg chg="add mod">
          <ac:chgData name="Mateusz Karnicki" userId="S::m.karnicki.400@studms.ug.edu.pl::c89c0862-da33-4b85-af69-b29a2584570a" providerId="AD" clId="Web-{E247BD9D-31EA-A0F4-4011-DF96C7CEFDB8}" dt="2024-05-15T19:10:51.347" v="592" actId="1076"/>
          <ac:picMkLst>
            <pc:docMk/>
            <pc:sldMk cId="193838505" sldId="272"/>
            <ac:picMk id="4" creationId="{B0420DE8-BB33-394F-49C5-813E2242E18F}"/>
          </ac:picMkLst>
        </pc:picChg>
        <pc:picChg chg="add del mod">
          <ac:chgData name="Mateusz Karnicki" userId="S::m.karnicki.400@studms.ug.edu.pl::c89c0862-da33-4b85-af69-b29a2584570a" providerId="AD" clId="Web-{E247BD9D-31EA-A0F4-4011-DF96C7CEFDB8}" dt="2024-05-15T19:10:14.424" v="573"/>
          <ac:picMkLst>
            <pc:docMk/>
            <pc:sldMk cId="193838505" sldId="272"/>
            <ac:picMk id="165" creationId="{9FAB492A-A653-01C4-679A-66391153DB7E}"/>
          </ac:picMkLst>
        </pc:picChg>
      </pc:sldChg>
      <pc:sldChg chg="del">
        <pc:chgData name="Mateusz Karnicki" userId="S::m.karnicki.400@studms.ug.edu.pl::c89c0862-da33-4b85-af69-b29a2584570a" providerId="AD" clId="Web-{E247BD9D-31EA-A0F4-4011-DF96C7CEFDB8}" dt="2024-05-15T11:54:47.170" v="0"/>
        <pc:sldMkLst>
          <pc:docMk/>
          <pc:sldMk cId="240769322" sldId="278"/>
        </pc:sldMkLst>
      </pc:sldChg>
      <pc:sldChg chg="add del replId">
        <pc:chgData name="Mateusz Karnicki" userId="S::m.karnicki.400@studms.ug.edu.pl::c89c0862-da33-4b85-af69-b29a2584570a" providerId="AD" clId="Web-{E247BD9D-31EA-A0F4-4011-DF96C7CEFDB8}" dt="2024-05-15T19:11:31.003" v="596"/>
        <pc:sldMkLst>
          <pc:docMk/>
          <pc:sldMk cId="2014264266" sldId="278"/>
        </pc:sldMkLst>
      </pc:sldChg>
      <pc:sldChg chg="addSp delSp modSp add del replId">
        <pc:chgData name="Mateusz Karnicki" userId="S::m.karnicki.400@studms.ug.edu.pl::c89c0862-da33-4b85-af69-b29a2584570a" providerId="AD" clId="Web-{E247BD9D-31EA-A0F4-4011-DF96C7CEFDB8}" dt="2024-05-15T19:22:04.915" v="864" actId="1076"/>
        <pc:sldMkLst>
          <pc:docMk/>
          <pc:sldMk cId="3541130421" sldId="278"/>
        </pc:sldMkLst>
        <pc:spChg chg="mod">
          <ac:chgData name="Mateusz Karnicki" userId="S::m.karnicki.400@studms.ug.edu.pl::c89c0862-da33-4b85-af69-b29a2584570a" providerId="AD" clId="Web-{E247BD9D-31EA-A0F4-4011-DF96C7CEFDB8}" dt="2024-05-15T19:11:50.191" v="601" actId="20577"/>
          <ac:spMkLst>
            <pc:docMk/>
            <pc:sldMk cId="3541130421" sldId="278"/>
            <ac:spMk id="2" creationId="{4AA88078-B3B7-AABF-BE51-4AA659E21342}"/>
          </ac:spMkLst>
        </pc:spChg>
        <pc:spChg chg="mod">
          <ac:chgData name="Mateusz Karnicki" userId="S::m.karnicki.400@studms.ug.edu.pl::c89c0862-da33-4b85-af69-b29a2584570a" providerId="AD" clId="Web-{E247BD9D-31EA-A0F4-4011-DF96C7CEFDB8}" dt="2024-05-15T19:20:34.805" v="837" actId="20577"/>
          <ac:spMkLst>
            <pc:docMk/>
            <pc:sldMk cId="3541130421" sldId="278"/>
            <ac:spMk id="3" creationId="{0FC6A285-7DC6-11B6-F833-44725ABFFAB9}"/>
          </ac:spMkLst>
        </pc:spChg>
        <pc:spChg chg="del mod">
          <ac:chgData name="Mateusz Karnicki" userId="S::m.karnicki.400@studms.ug.edu.pl::c89c0862-da33-4b85-af69-b29a2584570a" providerId="AD" clId="Web-{E247BD9D-31EA-A0F4-4011-DF96C7CEFDB8}" dt="2024-05-15T19:13:36.442" v="644"/>
          <ac:spMkLst>
            <pc:docMk/>
            <pc:sldMk cId="3541130421" sldId="278"/>
            <ac:spMk id="4" creationId="{CDE22BD5-7258-D9FD-513C-6D755A12751D}"/>
          </ac:spMkLst>
        </pc:spChg>
        <pc:spChg chg="del mod">
          <ac:chgData name="Mateusz Karnicki" userId="S::m.karnicki.400@studms.ug.edu.pl::c89c0862-da33-4b85-af69-b29a2584570a" providerId="AD" clId="Web-{E247BD9D-31EA-A0F4-4011-DF96C7CEFDB8}" dt="2024-05-15T19:13:38.192" v="647"/>
          <ac:spMkLst>
            <pc:docMk/>
            <pc:sldMk cId="3541130421" sldId="278"/>
            <ac:spMk id="6" creationId="{5904E121-457D-7DF9-55B6-3E35C4261128}"/>
          </ac:spMkLst>
        </pc:spChg>
        <pc:spChg chg="del">
          <ac:chgData name="Mateusz Karnicki" userId="S::m.karnicki.400@studms.ug.edu.pl::c89c0862-da33-4b85-af69-b29a2584570a" providerId="AD" clId="Web-{E247BD9D-31EA-A0F4-4011-DF96C7CEFDB8}" dt="2024-05-15T19:13:29.067" v="639"/>
          <ac:spMkLst>
            <pc:docMk/>
            <pc:sldMk cId="3541130421" sldId="278"/>
            <ac:spMk id="8" creationId="{B809AC5B-6303-EFED-7150-1FA6531884B9}"/>
          </ac:spMkLst>
        </pc:spChg>
        <pc:spChg chg="add del">
          <ac:chgData name="Mateusz Karnicki" userId="S::m.karnicki.400@studms.ug.edu.pl::c89c0862-da33-4b85-af69-b29a2584570a" providerId="AD" clId="Web-{E247BD9D-31EA-A0F4-4011-DF96C7CEFDB8}" dt="2024-05-15T19:13:26.176" v="638"/>
          <ac:spMkLst>
            <pc:docMk/>
            <pc:sldMk cId="3541130421" sldId="278"/>
            <ac:spMk id="12" creationId="{6B6F5053-444C-4A41-90A3-423585845624}"/>
          </ac:spMkLst>
        </pc:spChg>
        <pc:spChg chg="del">
          <ac:chgData name="Mateusz Karnicki" userId="S::m.karnicki.400@studms.ug.edu.pl::c89c0862-da33-4b85-af69-b29a2584570a" providerId="AD" clId="Web-{E247BD9D-31EA-A0F4-4011-DF96C7CEFDB8}" dt="2024-05-15T19:13:17.739" v="634"/>
          <ac:spMkLst>
            <pc:docMk/>
            <pc:sldMk cId="3541130421" sldId="278"/>
            <ac:spMk id="13" creationId="{1E30D01A-C4A6-5211-C043-29D96122CAD1}"/>
          </ac:spMkLst>
        </pc:spChg>
        <pc:spChg chg="add mod">
          <ac:chgData name="Mateusz Karnicki" userId="S::m.karnicki.400@studms.ug.edu.pl::c89c0862-da33-4b85-af69-b29a2584570a" providerId="AD" clId="Web-{E247BD9D-31EA-A0F4-4011-DF96C7CEFDB8}" dt="2024-05-15T19:21:30.071" v="856" actId="1076"/>
          <ac:spMkLst>
            <pc:docMk/>
            <pc:sldMk cId="3541130421" sldId="278"/>
            <ac:spMk id="18" creationId="{759E8063-A6B3-EC0A-976B-6DFA3A116165}"/>
          </ac:spMkLst>
        </pc:spChg>
        <pc:spChg chg="add mod">
          <ac:chgData name="Mateusz Karnicki" userId="S::m.karnicki.400@studms.ug.edu.pl::c89c0862-da33-4b85-af69-b29a2584570a" providerId="AD" clId="Web-{E247BD9D-31EA-A0F4-4011-DF96C7CEFDB8}" dt="2024-05-15T19:21:10.009" v="851" actId="20577"/>
          <ac:spMkLst>
            <pc:docMk/>
            <pc:sldMk cId="3541130421" sldId="278"/>
            <ac:spMk id="19" creationId="{FBA07D28-7325-D5D1-B712-77CD14FBE278}"/>
          </ac:spMkLst>
        </pc:spChg>
        <pc:picChg chg="del">
          <ac:chgData name="Mateusz Karnicki" userId="S::m.karnicki.400@studms.ug.edu.pl::c89c0862-da33-4b85-af69-b29a2584570a" providerId="AD" clId="Web-{E247BD9D-31EA-A0F4-4011-DF96C7CEFDB8}" dt="2024-05-15T19:13:31.708" v="640"/>
          <ac:picMkLst>
            <pc:docMk/>
            <pc:sldMk cId="3541130421" sldId="278"/>
            <ac:picMk id="5" creationId="{759C628A-5BFE-7AC9-C9C5-6689480218AA}"/>
          </ac:picMkLst>
        </pc:picChg>
        <pc:picChg chg="del">
          <ac:chgData name="Mateusz Karnicki" userId="S::m.karnicki.400@studms.ug.edu.pl::c89c0862-da33-4b85-af69-b29a2584570a" providerId="AD" clId="Web-{E247BD9D-31EA-A0F4-4011-DF96C7CEFDB8}" dt="2024-05-15T19:13:20.239" v="636"/>
          <ac:picMkLst>
            <pc:docMk/>
            <pc:sldMk cId="3541130421" sldId="278"/>
            <ac:picMk id="7" creationId="{197E8197-FD45-3084-3979-5D929EBBAC28}"/>
          </ac:picMkLst>
        </pc:picChg>
        <pc:picChg chg="del">
          <ac:chgData name="Mateusz Karnicki" userId="S::m.karnicki.400@studms.ug.edu.pl::c89c0862-da33-4b85-af69-b29a2584570a" providerId="AD" clId="Web-{E247BD9D-31EA-A0F4-4011-DF96C7CEFDB8}" dt="2024-05-15T19:13:32.614" v="641"/>
          <ac:picMkLst>
            <pc:docMk/>
            <pc:sldMk cId="3541130421" sldId="278"/>
            <ac:picMk id="9" creationId="{7DE0E5A6-DCE6-750F-3C67-286DA2BD3A2E}"/>
          </ac:picMkLst>
        </pc:picChg>
        <pc:picChg chg="del">
          <ac:chgData name="Mateusz Karnicki" userId="S::m.karnicki.400@studms.ug.edu.pl::c89c0862-da33-4b85-af69-b29a2584570a" providerId="AD" clId="Web-{E247BD9D-31EA-A0F4-4011-DF96C7CEFDB8}" dt="2024-05-15T19:13:18.598" v="635"/>
          <ac:picMkLst>
            <pc:docMk/>
            <pc:sldMk cId="3541130421" sldId="278"/>
            <ac:picMk id="11" creationId="{D2691E94-298F-8B17-E8B8-4DB03985AC5A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21:13.915" v="852" actId="1076"/>
          <ac:picMkLst>
            <pc:docMk/>
            <pc:sldMk cId="3541130421" sldId="278"/>
            <ac:picMk id="15" creationId="{C4FDCEAE-4986-1E78-CD63-E9FDC3514A43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21:17.056" v="853" actId="1076"/>
          <ac:picMkLst>
            <pc:docMk/>
            <pc:sldMk cId="3541130421" sldId="278"/>
            <ac:picMk id="16" creationId="{2037A81F-4BE6-A422-68F2-F6D8C4635740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21:22.743" v="855" actId="1076"/>
          <ac:picMkLst>
            <pc:docMk/>
            <pc:sldMk cId="3541130421" sldId="278"/>
            <ac:picMk id="17" creationId="{08769032-7948-2689-08D9-2B9C4337230E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21:43.243" v="861" actId="1076"/>
          <ac:picMkLst>
            <pc:docMk/>
            <pc:sldMk cId="3541130421" sldId="278"/>
            <ac:picMk id="20" creationId="{E7421A7A-D2D3-525E-4DA4-FC2E05631A79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21:45.790" v="862" actId="1076"/>
          <ac:picMkLst>
            <pc:docMk/>
            <pc:sldMk cId="3541130421" sldId="278"/>
            <ac:picMk id="21" creationId="{43EDFBC1-2C12-A2BC-1090-A712549778DF}"/>
          </ac:picMkLst>
        </pc:picChg>
        <pc:picChg chg="add mod">
          <ac:chgData name="Mateusz Karnicki" userId="S::m.karnicki.400@studms.ug.edu.pl::c89c0862-da33-4b85-af69-b29a2584570a" providerId="AD" clId="Web-{E247BD9D-31EA-A0F4-4011-DF96C7CEFDB8}" dt="2024-05-15T19:22:04.915" v="864" actId="1076"/>
          <ac:picMkLst>
            <pc:docMk/>
            <pc:sldMk cId="3541130421" sldId="278"/>
            <ac:picMk id="22" creationId="{2E6DC448-7DC4-28EF-31B4-36446B1572AD}"/>
          </ac:picMkLst>
        </pc:picChg>
      </pc:sldChg>
    </pc:docChg>
  </pc:docChgLst>
  <pc:docChgLst>
    <pc:chgData name="Mateusz Karnicki" userId="S::m.karnicki.400@studms.ug.edu.pl::c89c0862-da33-4b85-af69-b29a2584570a" providerId="AD" clId="Web-{F3B3542C-7657-F513-7AFD-AD281609D2A8}"/>
    <pc:docChg chg="addSld delSld modSld">
      <pc:chgData name="Mateusz Karnicki" userId="S::m.karnicki.400@studms.ug.edu.pl::c89c0862-da33-4b85-af69-b29a2584570a" providerId="AD" clId="Web-{F3B3542C-7657-F513-7AFD-AD281609D2A8}" dt="2024-05-12T16:25:00.903" v="1814"/>
      <pc:docMkLst>
        <pc:docMk/>
      </pc:docMkLst>
      <pc:sldChg chg="modSp">
        <pc:chgData name="Mateusz Karnicki" userId="S::m.karnicki.400@studms.ug.edu.pl::c89c0862-da33-4b85-af69-b29a2584570a" providerId="AD" clId="Web-{F3B3542C-7657-F513-7AFD-AD281609D2A8}" dt="2024-05-12T15:57:42.138" v="1245" actId="20577"/>
        <pc:sldMkLst>
          <pc:docMk/>
          <pc:sldMk cId="4245630819" sldId="260"/>
        </pc:sldMkLst>
        <pc:spChg chg="mod">
          <ac:chgData name="Mateusz Karnicki" userId="S::m.karnicki.400@studms.ug.edu.pl::c89c0862-da33-4b85-af69-b29a2584570a" providerId="AD" clId="Web-{F3B3542C-7657-F513-7AFD-AD281609D2A8}" dt="2024-05-12T15:57:42.138" v="1245" actId="20577"/>
          <ac:spMkLst>
            <pc:docMk/>
            <pc:sldMk cId="4245630819" sldId="260"/>
            <ac:spMk id="3" creationId="{0FC6A285-7DC6-11B6-F833-44725ABFFAB9}"/>
          </ac:spMkLst>
        </pc:spChg>
        <pc:picChg chg="mod">
          <ac:chgData name="Mateusz Karnicki" userId="S::m.karnicki.400@studms.ug.edu.pl::c89c0862-da33-4b85-af69-b29a2584570a" providerId="AD" clId="Web-{F3B3542C-7657-F513-7AFD-AD281609D2A8}" dt="2024-05-12T15:34:12.586" v="718" actId="1076"/>
          <ac:picMkLst>
            <pc:docMk/>
            <pc:sldMk cId="4245630819" sldId="260"/>
            <ac:picMk id="4" creationId="{6421CFE5-6A33-D314-25CD-BF334C0DAD40}"/>
          </ac:picMkLst>
        </pc:picChg>
        <pc:picChg chg="mod">
          <ac:chgData name="Mateusz Karnicki" userId="S::m.karnicki.400@studms.ug.edu.pl::c89c0862-da33-4b85-af69-b29a2584570a" providerId="AD" clId="Web-{F3B3542C-7657-F513-7AFD-AD281609D2A8}" dt="2024-05-12T15:34:13.555" v="719" actId="1076"/>
          <ac:picMkLst>
            <pc:docMk/>
            <pc:sldMk cId="4245630819" sldId="260"/>
            <ac:picMk id="5" creationId="{538183B8-A2A5-0DE8-3243-0138965F4A47}"/>
          </ac:picMkLst>
        </pc:picChg>
      </pc:sldChg>
      <pc:sldChg chg="modSp del">
        <pc:chgData name="Mateusz Karnicki" userId="S::m.karnicki.400@studms.ug.edu.pl::c89c0862-da33-4b85-af69-b29a2584570a" providerId="AD" clId="Web-{F3B3542C-7657-F513-7AFD-AD281609D2A8}" dt="2024-05-12T14:54:44.232" v="86"/>
        <pc:sldMkLst>
          <pc:docMk/>
          <pc:sldMk cId="2483060114" sldId="266"/>
        </pc:sldMkLst>
        <pc:spChg chg="mod">
          <ac:chgData name="Mateusz Karnicki" userId="S::m.karnicki.400@studms.ug.edu.pl::c89c0862-da33-4b85-af69-b29a2584570a" providerId="AD" clId="Web-{F3B3542C-7657-F513-7AFD-AD281609D2A8}" dt="2024-05-12T14:54:37.669" v="85" actId="20577"/>
          <ac:spMkLst>
            <pc:docMk/>
            <pc:sldMk cId="2483060114" sldId="266"/>
            <ac:spMk id="3" creationId="{0FC6A285-7DC6-11B6-F833-44725ABFFAB9}"/>
          </ac:spMkLst>
        </pc:spChg>
      </pc:sldChg>
      <pc:sldChg chg="addSp delSp modSp">
        <pc:chgData name="Mateusz Karnicki" userId="S::m.karnicki.400@studms.ug.edu.pl::c89c0862-da33-4b85-af69-b29a2584570a" providerId="AD" clId="Web-{F3B3542C-7657-F513-7AFD-AD281609D2A8}" dt="2024-05-12T15:41:45.072" v="799" actId="1076"/>
        <pc:sldMkLst>
          <pc:docMk/>
          <pc:sldMk cId="1649064232" sldId="267"/>
        </pc:sldMkLst>
        <pc:spChg chg="mod">
          <ac:chgData name="Mateusz Karnicki" userId="S::m.karnicki.400@studms.ug.edu.pl::c89c0862-da33-4b85-af69-b29a2584570a" providerId="AD" clId="Web-{F3B3542C-7657-F513-7AFD-AD281609D2A8}" dt="2024-05-12T15:15:52.998" v="644" actId="20577"/>
          <ac:spMkLst>
            <pc:docMk/>
            <pc:sldMk cId="1649064232" sldId="267"/>
            <ac:spMk id="3" creationId="{0FC6A285-7DC6-11B6-F833-44725ABFFAB9}"/>
          </ac:spMkLst>
        </pc:spChg>
        <pc:spChg chg="add mod">
          <ac:chgData name="Mateusz Karnicki" userId="S::m.karnicki.400@studms.ug.edu.pl::c89c0862-da33-4b85-af69-b29a2584570a" providerId="AD" clId="Web-{F3B3542C-7657-F513-7AFD-AD281609D2A8}" dt="2024-05-12T15:33:16.209" v="692" actId="1076"/>
          <ac:spMkLst>
            <pc:docMk/>
            <pc:sldMk cId="1649064232" sldId="267"/>
            <ac:spMk id="8" creationId="{B6A6BDB3-7E37-0190-F5FE-A357C6EFD6E4}"/>
          </ac:spMkLst>
        </pc:spChg>
        <pc:spChg chg="add mod">
          <ac:chgData name="Mateusz Karnicki" userId="S::m.karnicki.400@studms.ug.edu.pl::c89c0862-da33-4b85-af69-b29a2584570a" providerId="AD" clId="Web-{F3B3542C-7657-F513-7AFD-AD281609D2A8}" dt="2024-05-12T15:41:39.665" v="797" actId="1076"/>
          <ac:spMkLst>
            <pc:docMk/>
            <pc:sldMk cId="1649064232" sldId="267"/>
            <ac:spMk id="9" creationId="{85114996-4F94-9835-CF24-BE7ACBEB883A}"/>
          </ac:spMkLst>
        </pc:spChg>
        <pc:spChg chg="add mod ord">
          <ac:chgData name="Mateusz Karnicki" userId="S::m.karnicki.400@studms.ug.edu.pl::c89c0862-da33-4b85-af69-b29a2584570a" providerId="AD" clId="Web-{F3B3542C-7657-F513-7AFD-AD281609D2A8}" dt="2024-05-12T15:41:45.072" v="799" actId="1076"/>
          <ac:spMkLst>
            <pc:docMk/>
            <pc:sldMk cId="1649064232" sldId="267"/>
            <ac:spMk id="11" creationId="{8C3EE9B7-E81C-BF15-319E-D8099A2FD627}"/>
          </ac:spMkLst>
        </pc:spChg>
        <pc:picChg chg="add mod">
          <ac:chgData name="Mateusz Karnicki" userId="S::m.karnicki.400@studms.ug.edu.pl::c89c0862-da33-4b85-af69-b29a2584570a" providerId="AD" clId="Web-{F3B3542C-7657-F513-7AFD-AD281609D2A8}" dt="2024-05-12T15:23:24.812" v="653" actId="14100"/>
          <ac:picMkLst>
            <pc:docMk/>
            <pc:sldMk cId="1649064232" sldId="267"/>
            <ac:picMk id="4" creationId="{912D0D85-38E6-DB04-1329-7847FE91AB21}"/>
          </ac:picMkLst>
        </pc:picChg>
        <pc:picChg chg="add del mod">
          <ac:chgData name="Mateusz Karnicki" userId="S::m.karnicki.400@studms.ug.edu.pl::c89c0862-da33-4b85-af69-b29a2584570a" providerId="AD" clId="Web-{F3B3542C-7657-F513-7AFD-AD281609D2A8}" dt="2024-05-12T15:21:53.965" v="649"/>
          <ac:picMkLst>
            <pc:docMk/>
            <pc:sldMk cId="1649064232" sldId="267"/>
            <ac:picMk id="5" creationId="{88A16C38-F162-8A80-AFCF-3E3E39B95B5A}"/>
          </ac:picMkLst>
        </pc:picChg>
        <pc:picChg chg="add mod">
          <ac:chgData name="Mateusz Karnicki" userId="S::m.karnicki.400@studms.ug.edu.pl::c89c0862-da33-4b85-af69-b29a2584570a" providerId="AD" clId="Web-{F3B3542C-7657-F513-7AFD-AD281609D2A8}" dt="2024-05-12T15:41:35.337" v="796" actId="1076"/>
          <ac:picMkLst>
            <pc:docMk/>
            <pc:sldMk cId="1649064232" sldId="267"/>
            <ac:picMk id="6" creationId="{A046C421-D8D2-961A-8999-E273F1D3C36F}"/>
          </ac:picMkLst>
        </pc:picChg>
        <pc:picChg chg="add mod">
          <ac:chgData name="Mateusz Karnicki" userId="S::m.karnicki.400@studms.ug.edu.pl::c89c0862-da33-4b85-af69-b29a2584570a" providerId="AD" clId="Web-{F3B3542C-7657-F513-7AFD-AD281609D2A8}" dt="2024-05-12T15:41:41.962" v="798" actId="1076"/>
          <ac:picMkLst>
            <pc:docMk/>
            <pc:sldMk cId="1649064232" sldId="267"/>
            <ac:picMk id="7" creationId="{6A3110A5-F716-0EEC-C2F0-1BD3F49E7122}"/>
          </ac:picMkLst>
        </pc:picChg>
        <pc:picChg chg="add mod ord">
          <ac:chgData name="Mateusz Karnicki" userId="S::m.karnicki.400@studms.ug.edu.pl::c89c0862-da33-4b85-af69-b29a2584570a" providerId="AD" clId="Web-{F3B3542C-7657-F513-7AFD-AD281609D2A8}" dt="2024-05-12T15:41:10.070" v="790" actId="1076"/>
          <ac:picMkLst>
            <pc:docMk/>
            <pc:sldMk cId="1649064232" sldId="267"/>
            <ac:picMk id="13" creationId="{0870A1FE-78E1-B96A-FC15-5092CA5F3F42}"/>
          </ac:picMkLst>
        </pc:picChg>
      </pc:sldChg>
      <pc:sldChg chg="modSp">
        <pc:chgData name="Mateusz Karnicki" userId="S::m.karnicki.400@studms.ug.edu.pl::c89c0862-da33-4b85-af69-b29a2584570a" providerId="AD" clId="Web-{F3B3542C-7657-F513-7AFD-AD281609D2A8}" dt="2024-05-12T16:24:53.793" v="1813" actId="14100"/>
        <pc:sldMkLst>
          <pc:docMk/>
          <pc:sldMk cId="2076922029" sldId="268"/>
        </pc:sldMkLst>
        <pc:spChg chg="mod">
          <ac:chgData name="Mateusz Karnicki" userId="S::m.karnicki.400@studms.ug.edu.pl::c89c0862-da33-4b85-af69-b29a2584570a" providerId="AD" clId="Web-{F3B3542C-7657-F513-7AFD-AD281609D2A8}" dt="2024-05-12T16:24:53.793" v="1813" actId="14100"/>
          <ac:spMkLst>
            <pc:docMk/>
            <pc:sldMk cId="2076922029" sldId="268"/>
            <ac:spMk id="3" creationId="{0FC6A285-7DC6-11B6-F833-44725ABFFAB9}"/>
          </ac:spMkLst>
        </pc:spChg>
      </pc:sldChg>
      <pc:sldChg chg="addSp delSp modSp">
        <pc:chgData name="Mateusz Karnicki" userId="S::m.karnicki.400@studms.ug.edu.pl::c89c0862-da33-4b85-af69-b29a2584570a" providerId="AD" clId="Web-{F3B3542C-7657-F513-7AFD-AD281609D2A8}" dt="2024-05-12T16:00:55.083" v="1380"/>
        <pc:sldMkLst>
          <pc:docMk/>
          <pc:sldMk cId="3096083233" sldId="276"/>
        </pc:sldMkLst>
        <pc:spChg chg="mod">
          <ac:chgData name="Mateusz Karnicki" userId="S::m.karnicki.400@studms.ug.edu.pl::c89c0862-da33-4b85-af69-b29a2584570a" providerId="AD" clId="Web-{F3B3542C-7657-F513-7AFD-AD281609D2A8}" dt="2024-05-12T16:00:55.083" v="1380"/>
          <ac:spMkLst>
            <pc:docMk/>
            <pc:sldMk cId="3096083233" sldId="276"/>
            <ac:spMk id="2" creationId="{4AA88078-B3B7-AABF-BE51-4AA659E21342}"/>
          </ac:spMkLst>
        </pc:spChg>
        <pc:spChg chg="mod">
          <ac:chgData name="Mateusz Karnicki" userId="S::m.karnicki.400@studms.ug.edu.pl::c89c0862-da33-4b85-af69-b29a2584570a" providerId="AD" clId="Web-{F3B3542C-7657-F513-7AFD-AD281609D2A8}" dt="2024-05-12T16:00:55.083" v="1380"/>
          <ac:spMkLst>
            <pc:docMk/>
            <pc:sldMk cId="3096083233" sldId="276"/>
            <ac:spMk id="3" creationId="{0FC6A285-7DC6-11B6-F833-44725ABFFAB9}"/>
          </ac:spMkLst>
        </pc:spChg>
        <pc:spChg chg="add del">
          <ac:chgData name="Mateusz Karnicki" userId="S::m.karnicki.400@studms.ug.edu.pl::c89c0862-da33-4b85-af69-b29a2584570a" providerId="AD" clId="Web-{F3B3542C-7657-F513-7AFD-AD281609D2A8}" dt="2024-05-12T16:00:55.083" v="1380"/>
          <ac:spMkLst>
            <pc:docMk/>
            <pc:sldMk cId="3096083233" sldId="276"/>
            <ac:spMk id="10" creationId="{AA72AAC8-1209-4875-BA07-E6860CC8B03D}"/>
          </ac:spMkLst>
        </pc:spChg>
        <pc:spChg chg="add del">
          <ac:chgData name="Mateusz Karnicki" userId="S::m.karnicki.400@studms.ug.edu.pl::c89c0862-da33-4b85-af69-b29a2584570a" providerId="AD" clId="Web-{F3B3542C-7657-F513-7AFD-AD281609D2A8}" dt="2024-05-12T16:00:55.083" v="1380"/>
          <ac:spMkLst>
            <pc:docMk/>
            <pc:sldMk cId="3096083233" sldId="276"/>
            <ac:spMk id="12" creationId="{6B6F5053-444C-4A41-90A3-423585845624}"/>
          </ac:spMkLst>
        </pc:spChg>
        <pc:spChg chg="add del">
          <ac:chgData name="Mateusz Karnicki" userId="S::m.karnicki.400@studms.ug.edu.pl::c89c0862-da33-4b85-af69-b29a2584570a" providerId="AD" clId="Web-{F3B3542C-7657-F513-7AFD-AD281609D2A8}" dt="2024-05-12T16:00:55.083" v="1380"/>
          <ac:spMkLst>
            <pc:docMk/>
            <pc:sldMk cId="3096083233" sldId="276"/>
            <ac:spMk id="14" creationId="{877D4C50-8E36-4122-843F-CC0D80553B1A}"/>
          </ac:spMkLst>
        </pc:spChg>
        <pc:spChg chg="add del">
          <ac:chgData name="Mateusz Karnicki" userId="S::m.karnicki.400@studms.ug.edu.pl::c89c0862-da33-4b85-af69-b29a2584570a" providerId="AD" clId="Web-{F3B3542C-7657-F513-7AFD-AD281609D2A8}" dt="2024-05-12T16:00:55.083" v="1380"/>
          <ac:spMkLst>
            <pc:docMk/>
            <pc:sldMk cId="3096083233" sldId="276"/>
            <ac:spMk id="19" creationId="{1FC53A24-E583-4541-B372-E91819620232}"/>
          </ac:spMkLst>
        </pc:spChg>
        <pc:spChg chg="add del">
          <ac:chgData name="Mateusz Karnicki" userId="S::m.karnicki.400@studms.ug.edu.pl::c89c0862-da33-4b85-af69-b29a2584570a" providerId="AD" clId="Web-{F3B3542C-7657-F513-7AFD-AD281609D2A8}" dt="2024-05-12T16:00:55.083" v="1380"/>
          <ac:spMkLst>
            <pc:docMk/>
            <pc:sldMk cId="3096083233" sldId="276"/>
            <ac:spMk id="21" creationId="{DAFEFB70-2FF7-4AC4-B936-AE55830870A2}"/>
          </ac:spMkLst>
        </pc:spChg>
        <pc:spChg chg="add del">
          <ac:chgData name="Mateusz Karnicki" userId="S::m.karnicki.400@studms.ug.edu.pl::c89c0862-da33-4b85-af69-b29a2584570a" providerId="AD" clId="Web-{F3B3542C-7657-F513-7AFD-AD281609D2A8}" dt="2024-05-12T16:00:55.083" v="1380"/>
          <ac:spMkLst>
            <pc:docMk/>
            <pc:sldMk cId="3096083233" sldId="276"/>
            <ac:spMk id="23" creationId="{FB8104FB-56F8-42B0-A1EE-65602F3A7AD1}"/>
          </ac:spMkLst>
        </pc:spChg>
        <pc:spChg chg="add del">
          <ac:chgData name="Mateusz Karnicki" userId="S::m.karnicki.400@studms.ug.edu.pl::c89c0862-da33-4b85-af69-b29a2584570a" providerId="AD" clId="Web-{F3B3542C-7657-F513-7AFD-AD281609D2A8}" dt="2024-05-12T16:00:55.083" v="1380"/>
          <ac:spMkLst>
            <pc:docMk/>
            <pc:sldMk cId="3096083233" sldId="276"/>
            <ac:spMk id="25" creationId="{C9F588EC-ADE4-484C-8D73-A142B0A4DC4F}"/>
          </ac:spMkLst>
        </pc:spChg>
        <pc:picChg chg="add del mod">
          <ac:chgData name="Mateusz Karnicki" userId="S::m.karnicki.400@studms.ug.edu.pl::c89c0862-da33-4b85-af69-b29a2584570a" providerId="AD" clId="Web-{F3B3542C-7657-F513-7AFD-AD281609D2A8}" dt="2024-05-12T15:58:33.890" v="1274"/>
          <ac:picMkLst>
            <pc:docMk/>
            <pc:sldMk cId="3096083233" sldId="276"/>
            <ac:picMk id="4" creationId="{6B4BAF0A-C870-54B5-70BF-0566A3532939}"/>
          </ac:picMkLst>
        </pc:picChg>
        <pc:picChg chg="add mod">
          <ac:chgData name="Mateusz Karnicki" userId="S::m.karnicki.400@studms.ug.edu.pl::c89c0862-da33-4b85-af69-b29a2584570a" providerId="AD" clId="Web-{F3B3542C-7657-F513-7AFD-AD281609D2A8}" dt="2024-05-12T16:00:55.083" v="1380"/>
          <ac:picMkLst>
            <pc:docMk/>
            <pc:sldMk cId="3096083233" sldId="276"/>
            <ac:picMk id="5" creationId="{5133D048-200F-D4FE-9B1A-A7B9D37FDC24}"/>
          </ac:picMkLst>
        </pc:picChg>
        <pc:picChg chg="add mod ord">
          <ac:chgData name="Mateusz Karnicki" userId="S::m.karnicki.400@studms.ug.edu.pl::c89c0862-da33-4b85-af69-b29a2584570a" providerId="AD" clId="Web-{F3B3542C-7657-F513-7AFD-AD281609D2A8}" dt="2024-05-12T16:00:55.083" v="1380"/>
          <ac:picMkLst>
            <pc:docMk/>
            <pc:sldMk cId="3096083233" sldId="276"/>
            <ac:picMk id="6" creationId="{485C8291-516B-D89F-2CA5-1A4E1F84DC43}"/>
          </ac:picMkLst>
        </pc:picChg>
        <pc:picChg chg="add mod">
          <ac:chgData name="Mateusz Karnicki" userId="S::m.karnicki.400@studms.ug.edu.pl::c89c0862-da33-4b85-af69-b29a2584570a" providerId="AD" clId="Web-{F3B3542C-7657-F513-7AFD-AD281609D2A8}" dt="2024-05-12T16:00:55.083" v="1380"/>
          <ac:picMkLst>
            <pc:docMk/>
            <pc:sldMk cId="3096083233" sldId="276"/>
            <ac:picMk id="7" creationId="{14D0AFAA-F407-E706-BBAD-D45864E6F726}"/>
          </ac:picMkLst>
        </pc:picChg>
      </pc:sldChg>
      <pc:sldChg chg="new del">
        <pc:chgData name="Mateusz Karnicki" userId="S::m.karnicki.400@studms.ug.edu.pl::c89c0862-da33-4b85-af69-b29a2584570a" providerId="AD" clId="Web-{F3B3542C-7657-F513-7AFD-AD281609D2A8}" dt="2024-05-12T14:59:26.477" v="239"/>
        <pc:sldMkLst>
          <pc:docMk/>
          <pc:sldMk cId="2067282887" sldId="277"/>
        </pc:sldMkLst>
      </pc:sldChg>
      <pc:sldChg chg="addSp modSp add replId">
        <pc:chgData name="Mateusz Karnicki" userId="S::m.karnicki.400@studms.ug.edu.pl::c89c0862-da33-4b85-af69-b29a2584570a" providerId="AD" clId="Web-{F3B3542C-7657-F513-7AFD-AD281609D2A8}" dt="2024-05-12T15:31:26.470" v="677" actId="1076"/>
        <pc:sldMkLst>
          <pc:docMk/>
          <pc:sldMk cId="2420777166" sldId="277"/>
        </pc:sldMkLst>
        <pc:spChg chg="mod">
          <ac:chgData name="Mateusz Karnicki" userId="S::m.karnicki.400@studms.ug.edu.pl::c89c0862-da33-4b85-af69-b29a2584570a" providerId="AD" clId="Web-{F3B3542C-7657-F513-7AFD-AD281609D2A8}" dt="2024-05-12T15:31:09.985" v="669" actId="20577"/>
          <ac:spMkLst>
            <pc:docMk/>
            <pc:sldMk cId="2420777166" sldId="277"/>
            <ac:spMk id="3" creationId="{0FC6A285-7DC6-11B6-F833-44725ABFFAB9}"/>
          </ac:spMkLst>
        </pc:spChg>
        <pc:picChg chg="add mod">
          <ac:chgData name="Mateusz Karnicki" userId="S::m.karnicki.400@studms.ug.edu.pl::c89c0862-da33-4b85-af69-b29a2584570a" providerId="AD" clId="Web-{F3B3542C-7657-F513-7AFD-AD281609D2A8}" dt="2024-05-12T15:31:26.470" v="677" actId="1076"/>
          <ac:picMkLst>
            <pc:docMk/>
            <pc:sldMk cId="2420777166" sldId="277"/>
            <ac:picMk id="4" creationId="{CA41052D-F0F9-D40E-C7AB-378FD7BA0916}"/>
          </ac:picMkLst>
        </pc:picChg>
        <pc:picChg chg="add mod">
          <ac:chgData name="Mateusz Karnicki" userId="S::m.karnicki.400@studms.ug.edu.pl::c89c0862-da33-4b85-af69-b29a2584570a" providerId="AD" clId="Web-{F3B3542C-7657-F513-7AFD-AD281609D2A8}" dt="2024-05-12T15:31:23.767" v="676" actId="1076"/>
          <ac:picMkLst>
            <pc:docMk/>
            <pc:sldMk cId="2420777166" sldId="277"/>
            <ac:picMk id="5" creationId="{82959403-0A94-8B77-8A36-40118582E5A2}"/>
          </ac:picMkLst>
        </pc:picChg>
      </pc:sldChg>
      <pc:sldChg chg="new">
        <pc:chgData name="Mateusz Karnicki" userId="S::m.karnicki.400@studms.ug.edu.pl::c89c0862-da33-4b85-af69-b29a2584570a" providerId="AD" clId="Web-{F3B3542C-7657-F513-7AFD-AD281609D2A8}" dt="2024-05-12T16:25:00.903" v="1814"/>
        <pc:sldMkLst>
          <pc:docMk/>
          <pc:sldMk cId="240769322" sldId="278"/>
        </pc:sldMkLst>
      </pc:sldChg>
    </pc:docChg>
  </pc:docChgLst>
  <pc:docChgLst>
    <pc:chgData name="Mateusz Karnicki" userId="S::m.karnicki.400@studms.ug.edu.pl::c89c0862-da33-4b85-af69-b29a2584570a" providerId="AD" clId="Web-{790A113A-CD8A-35E1-B616-BF736D0D02DA}"/>
    <pc:docChg chg="addSld delSld modSld">
      <pc:chgData name="Mateusz Karnicki" userId="S::m.karnicki.400@studms.ug.edu.pl::c89c0862-da33-4b85-af69-b29a2584570a" providerId="AD" clId="Web-{790A113A-CD8A-35E1-B616-BF736D0D02DA}" dt="2024-05-15T20:51:46.524" v="2334" actId="1076"/>
      <pc:docMkLst>
        <pc:docMk/>
      </pc:docMkLst>
      <pc:sldChg chg="modSp">
        <pc:chgData name="Mateusz Karnicki" userId="S::m.karnicki.400@studms.ug.edu.pl::c89c0862-da33-4b85-af69-b29a2584570a" providerId="AD" clId="Web-{790A113A-CD8A-35E1-B616-BF736D0D02DA}" dt="2024-05-15T20:47:36.505" v="2315" actId="20577"/>
        <pc:sldMkLst>
          <pc:docMk/>
          <pc:sldMk cId="2299734367" sldId="256"/>
        </pc:sldMkLst>
        <pc:spChg chg="mod">
          <ac:chgData name="Mateusz Karnicki" userId="S::m.karnicki.400@studms.ug.edu.pl::c89c0862-da33-4b85-af69-b29a2584570a" providerId="AD" clId="Web-{790A113A-CD8A-35E1-B616-BF736D0D02DA}" dt="2024-05-15T20:47:36.505" v="2315" actId="20577"/>
          <ac:spMkLst>
            <pc:docMk/>
            <pc:sldMk cId="2299734367" sldId="256"/>
            <ac:spMk id="2" creationId="{00000000-0000-0000-0000-000000000000}"/>
          </ac:spMkLst>
        </pc:spChg>
      </pc:sldChg>
      <pc:sldChg chg="modSp">
        <pc:chgData name="Mateusz Karnicki" userId="S::m.karnicki.400@studms.ug.edu.pl::c89c0862-da33-4b85-af69-b29a2584570a" providerId="AD" clId="Web-{790A113A-CD8A-35E1-B616-BF736D0D02DA}" dt="2024-05-15T20:47:49.739" v="2316" actId="1076"/>
        <pc:sldMkLst>
          <pc:docMk/>
          <pc:sldMk cId="2076922029" sldId="268"/>
        </pc:sldMkLst>
        <pc:spChg chg="mod">
          <ac:chgData name="Mateusz Karnicki" userId="S::m.karnicki.400@studms.ug.edu.pl::c89c0862-da33-4b85-af69-b29a2584570a" providerId="AD" clId="Web-{790A113A-CD8A-35E1-B616-BF736D0D02DA}" dt="2024-05-15T20:19:14.438" v="1137" actId="20577"/>
          <ac:spMkLst>
            <pc:docMk/>
            <pc:sldMk cId="2076922029" sldId="268"/>
            <ac:spMk id="3" creationId="{0FC6A285-7DC6-11B6-F833-44725ABFFAB9}"/>
          </ac:spMkLst>
        </pc:spChg>
        <pc:picChg chg="mod">
          <ac:chgData name="Mateusz Karnicki" userId="S::m.karnicki.400@studms.ug.edu.pl::c89c0862-da33-4b85-af69-b29a2584570a" providerId="AD" clId="Web-{790A113A-CD8A-35E1-B616-BF736D0D02DA}" dt="2024-05-15T20:47:49.739" v="2316" actId="1076"/>
          <ac:picMkLst>
            <pc:docMk/>
            <pc:sldMk cId="2076922029" sldId="268"/>
            <ac:picMk id="6" creationId="{904926C4-ECE5-E40E-40FD-AB6D8BAFC701}"/>
          </ac:picMkLst>
        </pc:picChg>
      </pc:sldChg>
      <pc:sldChg chg="addSp delSp modSp">
        <pc:chgData name="Mateusz Karnicki" userId="S::m.karnicki.400@studms.ug.edu.pl::c89c0862-da33-4b85-af69-b29a2584570a" providerId="AD" clId="Web-{790A113A-CD8A-35E1-B616-BF736D0D02DA}" dt="2024-05-15T20:51:46.524" v="2334" actId="1076"/>
        <pc:sldMkLst>
          <pc:docMk/>
          <pc:sldMk cId="821935470" sldId="269"/>
        </pc:sldMkLst>
        <pc:spChg chg="mod">
          <ac:chgData name="Mateusz Karnicki" userId="S::m.karnicki.400@studms.ug.edu.pl::c89c0862-da33-4b85-af69-b29a2584570a" providerId="AD" clId="Web-{790A113A-CD8A-35E1-B616-BF736D0D02DA}" dt="2024-05-15T19:48:39.025" v="122" actId="20577"/>
          <ac:spMkLst>
            <pc:docMk/>
            <pc:sldMk cId="821935470" sldId="269"/>
            <ac:spMk id="3" creationId="{0FC6A285-7DC6-11B6-F833-44725ABFFAB9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19:53:16.497" v="312" actId="1076"/>
          <ac:spMkLst>
            <pc:docMk/>
            <pc:sldMk cId="821935470" sldId="269"/>
            <ac:spMk id="5" creationId="{04AAACF6-C82E-6482-2149-E0BB614E2890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20:51:46.524" v="2334" actId="1076"/>
          <ac:spMkLst>
            <pc:docMk/>
            <pc:sldMk cId="821935470" sldId="269"/>
            <ac:spMk id="8" creationId="{3DF810AD-A5FE-D3D7-FA64-2A44BA4AC69A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19:54:33.904" v="399" actId="20577"/>
          <ac:spMkLst>
            <pc:docMk/>
            <pc:sldMk cId="821935470" sldId="269"/>
            <ac:spMk id="16" creationId="{47C16C72-F88C-8A04-4C31-11FBE58EAEA1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20:51:12.851" v="2325" actId="1076"/>
          <ac:spMkLst>
            <pc:docMk/>
            <pc:sldMk cId="821935470" sldId="269"/>
            <ac:spMk id="20" creationId="{E519D72B-EC5B-678B-F59A-803C740D65ED}"/>
          </ac:spMkLst>
        </pc:spChg>
        <pc:picChg chg="add mod">
          <ac:chgData name="Mateusz Karnicki" userId="S::m.karnicki.400@studms.ug.edu.pl::c89c0862-da33-4b85-af69-b29a2584570a" providerId="AD" clId="Web-{790A113A-CD8A-35E1-B616-BF736D0D02DA}" dt="2024-05-15T19:50:36.948" v="246" actId="1076"/>
          <ac:picMkLst>
            <pc:docMk/>
            <pc:sldMk cId="821935470" sldId="269"/>
            <ac:picMk id="4" creationId="{20E79C52-364C-8FFC-5E72-F2F385C28433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19:50:38.261" v="247" actId="1076"/>
          <ac:picMkLst>
            <pc:docMk/>
            <pc:sldMk cId="821935470" sldId="269"/>
            <ac:picMk id="6" creationId="{30F52291-F483-CA95-7D7A-500D26F7A51D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19:50:40.230" v="248" actId="1076"/>
          <ac:picMkLst>
            <pc:docMk/>
            <pc:sldMk cId="821935470" sldId="269"/>
            <ac:picMk id="7" creationId="{1BA3D823-92DE-AD7B-E6EF-06CB00FC8CBC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19:53:11.372" v="310" actId="1076"/>
          <ac:picMkLst>
            <pc:docMk/>
            <pc:sldMk cId="821935470" sldId="269"/>
            <ac:picMk id="9" creationId="{D7DB250C-6D78-5B3D-910F-63F73FA83758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19:53:13.091" v="311" actId="1076"/>
          <ac:picMkLst>
            <pc:docMk/>
            <pc:sldMk cId="821935470" sldId="269"/>
            <ac:picMk id="11" creationId="{FC6159AA-4E37-DB21-0F45-E310C7CCFAFB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19:52:50.356" v="303"/>
          <ac:picMkLst>
            <pc:docMk/>
            <pc:sldMk cId="821935470" sldId="269"/>
            <ac:picMk id="13" creationId="{A3B9C253-7BCA-59A0-0E25-DE31B2C3EE04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19:53:04.747" v="307" actId="1076"/>
          <ac:picMkLst>
            <pc:docMk/>
            <pc:sldMk cId="821935470" sldId="269"/>
            <ac:picMk id="15" creationId="{0E9DC16F-8D5A-851A-4620-FE189B3C1692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19:54:36.967" v="402"/>
          <ac:picMkLst>
            <pc:docMk/>
            <pc:sldMk cId="821935470" sldId="269"/>
            <ac:picMk id="17" creationId="{DBC09066-4CB6-7BC9-CE74-4DB518C95A01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20:50:58.117" v="2320"/>
          <ac:picMkLst>
            <pc:docMk/>
            <pc:sldMk cId="821935470" sldId="269"/>
            <ac:picMk id="18" creationId="{2820C62D-AFDA-A105-2F64-E74147E916E9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20:51:02.101" v="2322"/>
          <ac:picMkLst>
            <pc:docMk/>
            <pc:sldMk cId="821935470" sldId="269"/>
            <ac:picMk id="19" creationId="{AB4C3837-F58F-2304-D97F-6E1E5C4C0A01}"/>
          </ac:picMkLst>
        </pc:picChg>
      </pc:sldChg>
      <pc:sldChg chg="addSp delSp modSp">
        <pc:chgData name="Mateusz Karnicki" userId="S::m.karnicki.400@studms.ug.edu.pl::c89c0862-da33-4b85-af69-b29a2584570a" providerId="AD" clId="Web-{790A113A-CD8A-35E1-B616-BF736D0D02DA}" dt="2024-05-15T20:22:44.268" v="1353" actId="20577"/>
        <pc:sldMkLst>
          <pc:docMk/>
          <pc:sldMk cId="158004339" sldId="271"/>
        </pc:sldMkLst>
        <pc:spChg chg="mod">
          <ac:chgData name="Mateusz Karnicki" userId="S::m.karnicki.400@studms.ug.edu.pl::c89c0862-da33-4b85-af69-b29a2584570a" providerId="AD" clId="Web-{790A113A-CD8A-35E1-B616-BF736D0D02DA}" dt="2024-05-15T20:22:44.268" v="1353" actId="20577"/>
          <ac:spMkLst>
            <pc:docMk/>
            <pc:sldMk cId="158004339" sldId="271"/>
            <ac:spMk id="2" creationId="{4AA88078-B3B7-AABF-BE51-4AA659E21342}"/>
          </ac:spMkLst>
        </pc:spChg>
        <pc:spChg chg="mod">
          <ac:chgData name="Mateusz Karnicki" userId="S::m.karnicki.400@studms.ug.edu.pl::c89c0862-da33-4b85-af69-b29a2584570a" providerId="AD" clId="Web-{790A113A-CD8A-35E1-B616-BF736D0D02DA}" dt="2024-05-15T20:22:43.112" v="1344" actId="20577"/>
          <ac:spMkLst>
            <pc:docMk/>
            <pc:sldMk cId="158004339" sldId="271"/>
            <ac:spMk id="3" creationId="{0FC6A285-7DC6-11B6-F833-44725ABFFAB9}"/>
          </ac:spMkLst>
        </pc:spChg>
        <pc:spChg chg="add del mod">
          <ac:chgData name="Mateusz Karnicki" userId="S::m.karnicki.400@studms.ug.edu.pl::c89c0862-da33-4b85-af69-b29a2584570a" providerId="AD" clId="Web-{790A113A-CD8A-35E1-B616-BF736D0D02DA}" dt="2024-05-15T20:02:10.894" v="564"/>
          <ac:spMkLst>
            <pc:docMk/>
            <pc:sldMk cId="158004339" sldId="271"/>
            <ac:spMk id="8" creationId="{F793F574-483A-24E6-435B-BA79D89214EB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20:09:21.899" v="696" actId="1076"/>
          <ac:spMkLst>
            <pc:docMk/>
            <pc:sldMk cId="158004339" sldId="271"/>
            <ac:spMk id="11" creationId="{1A2C98D1-C20F-F1D8-4CA2-7D819DA39F23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20:09:12.071" v="687" actId="1076"/>
          <ac:spMkLst>
            <pc:docMk/>
            <pc:sldMk cId="158004339" sldId="271"/>
            <ac:spMk id="18" creationId="{9953146A-C07D-90F4-FFD8-C18AA9D49413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09:31.290" v="698"/>
          <ac:spMkLst>
            <pc:docMk/>
            <pc:sldMk cId="158004339" sldId="271"/>
            <ac:spMk id="19" creationId="{D00CAB35-7722-34A8-A1C9-AFB28D9CF051}"/>
          </ac:spMkLst>
        </pc:spChg>
        <pc:picChg chg="add mod">
          <ac:chgData name="Mateusz Karnicki" userId="S::m.karnicki.400@studms.ug.edu.pl::c89c0862-da33-4b85-af69-b29a2584570a" providerId="AD" clId="Web-{790A113A-CD8A-35E1-B616-BF736D0D02DA}" dt="2024-05-15T20:03:39.817" v="630" actId="1076"/>
          <ac:picMkLst>
            <pc:docMk/>
            <pc:sldMk cId="158004339" sldId="271"/>
            <ac:picMk id="4" creationId="{8F2F346D-A3FC-E184-317E-8FAA819B0243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20:06:21.569" v="634" actId="1076"/>
          <ac:picMkLst>
            <pc:docMk/>
            <pc:sldMk cId="158004339" sldId="271"/>
            <ac:picMk id="5" creationId="{76069431-2740-CEF4-739E-AD77E740A8D4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20:06:31.382" v="637" actId="1076"/>
          <ac:picMkLst>
            <pc:docMk/>
            <pc:sldMk cId="158004339" sldId="271"/>
            <ac:picMk id="6" creationId="{9CC20789-19B9-8062-57E5-09E851F415F7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20:06:39.350" v="638" actId="1076"/>
          <ac:picMkLst>
            <pc:docMk/>
            <pc:sldMk cId="158004339" sldId="271"/>
            <ac:picMk id="7" creationId="{22749E35-DD82-2D79-2E5D-09F90E0474FB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06:08.225" v="633" actId="14100"/>
          <ac:picMkLst>
            <pc:docMk/>
            <pc:sldMk cId="158004339" sldId="271"/>
            <ac:picMk id="9" creationId="{9B5FD3EE-F01E-C321-93DD-E4BBC7BD1AC4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07:34.101" v="669" actId="1076"/>
          <ac:picMkLst>
            <pc:docMk/>
            <pc:sldMk cId="158004339" sldId="271"/>
            <ac:picMk id="13" creationId="{3CF19932-45D1-6BA9-C144-DA1394EB830B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07:43.211" v="671" actId="1076"/>
          <ac:picMkLst>
            <pc:docMk/>
            <pc:sldMk cId="158004339" sldId="271"/>
            <ac:picMk id="15" creationId="{D47065C7-FE47-267A-5D69-8C9E4919BC6D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20:08:50.290" v="674"/>
          <ac:picMkLst>
            <pc:docMk/>
            <pc:sldMk cId="158004339" sldId="271"/>
            <ac:picMk id="16" creationId="{09225FBB-7155-686D-B1FC-7276AFC72B57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08:54.586" v="676" actId="1076"/>
          <ac:picMkLst>
            <pc:docMk/>
            <pc:sldMk cId="158004339" sldId="271"/>
            <ac:picMk id="17" creationId="{7A94A1C5-84D2-64FE-DA98-053F165DEAE9}"/>
          </ac:picMkLst>
        </pc:picChg>
      </pc:sldChg>
      <pc:sldChg chg="del">
        <pc:chgData name="Mateusz Karnicki" userId="S::m.karnicki.400@studms.ug.edu.pl::c89c0862-da33-4b85-af69-b29a2584570a" providerId="AD" clId="Web-{790A113A-CD8A-35E1-B616-BF736D0D02DA}" dt="2024-05-15T20:12:46.074" v="826"/>
        <pc:sldMkLst>
          <pc:docMk/>
          <pc:sldMk cId="3766696855" sldId="273"/>
        </pc:sldMkLst>
      </pc:sldChg>
      <pc:sldChg chg="modSp">
        <pc:chgData name="Mateusz Karnicki" userId="S::m.karnicki.400@studms.ug.edu.pl::c89c0862-da33-4b85-af69-b29a2584570a" providerId="AD" clId="Web-{790A113A-CD8A-35E1-B616-BF736D0D02DA}" dt="2024-05-15T20:23:15.847" v="1395" actId="20577"/>
        <pc:sldMkLst>
          <pc:docMk/>
          <pc:sldMk cId="807270147" sldId="274"/>
        </pc:sldMkLst>
        <pc:spChg chg="mod">
          <ac:chgData name="Mateusz Karnicki" userId="S::m.karnicki.400@studms.ug.edu.pl::c89c0862-da33-4b85-af69-b29a2584570a" providerId="AD" clId="Web-{790A113A-CD8A-35E1-B616-BF736D0D02DA}" dt="2024-05-15T20:23:15.847" v="1395" actId="20577"/>
          <ac:spMkLst>
            <pc:docMk/>
            <pc:sldMk cId="807270147" sldId="274"/>
            <ac:spMk id="3" creationId="{0FC6A285-7DC6-11B6-F833-44725ABFFAB9}"/>
          </ac:spMkLst>
        </pc:spChg>
      </pc:sldChg>
      <pc:sldChg chg="addSp delSp modSp">
        <pc:chgData name="Mateusz Karnicki" userId="S::m.karnicki.400@studms.ug.edu.pl::c89c0862-da33-4b85-af69-b29a2584570a" providerId="AD" clId="Web-{790A113A-CD8A-35E1-B616-BF736D0D02DA}" dt="2024-05-15T20:38:40.561" v="1924" actId="1076"/>
        <pc:sldMkLst>
          <pc:docMk/>
          <pc:sldMk cId="3915436517" sldId="275"/>
        </pc:sldMkLst>
        <pc:spChg chg="mod">
          <ac:chgData name="Mateusz Karnicki" userId="S::m.karnicki.400@studms.ug.edu.pl::c89c0862-da33-4b85-af69-b29a2584570a" providerId="AD" clId="Web-{790A113A-CD8A-35E1-B616-BF736D0D02DA}" dt="2024-05-15T20:37:18.810" v="1907" actId="20577"/>
          <ac:spMkLst>
            <pc:docMk/>
            <pc:sldMk cId="3915436517" sldId="275"/>
            <ac:spMk id="3" creationId="{0FC6A285-7DC6-11B6-F833-44725ABFFAB9}"/>
          </ac:spMkLst>
        </pc:spChg>
        <pc:picChg chg="add mod">
          <ac:chgData name="Mateusz Karnicki" userId="S::m.karnicki.400@studms.ug.edu.pl::c89c0862-da33-4b85-af69-b29a2584570a" providerId="AD" clId="Web-{790A113A-CD8A-35E1-B616-BF736D0D02DA}" dt="2024-05-15T20:37:25.466" v="1912" actId="1076"/>
          <ac:picMkLst>
            <pc:docMk/>
            <pc:sldMk cId="3915436517" sldId="275"/>
            <ac:picMk id="4" creationId="{CA46CCF8-688D-B179-C9E2-945EB203A1B9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20:37:47.279" v="1914"/>
          <ac:picMkLst>
            <pc:docMk/>
            <pc:sldMk cId="3915436517" sldId="275"/>
            <ac:picMk id="5" creationId="{5E4C3D9B-E9E9-A432-796A-31DCAFF2E638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38:40.561" v="1924" actId="1076"/>
          <ac:picMkLst>
            <pc:docMk/>
            <pc:sldMk cId="3915436517" sldId="275"/>
            <ac:picMk id="6" creationId="{DE6250C2-542A-017D-ADEF-BA8C2B61D492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38:38.170" v="1923" actId="1076"/>
          <ac:picMkLst>
            <pc:docMk/>
            <pc:sldMk cId="3915436517" sldId="275"/>
            <ac:picMk id="7" creationId="{7B010766-E63D-7F52-3214-ACF006008A1D}"/>
          </ac:picMkLst>
        </pc:picChg>
      </pc:sldChg>
      <pc:sldChg chg="addSp delSp modSp">
        <pc:chgData name="Mateusz Karnicki" userId="S::m.karnicki.400@studms.ug.edu.pl::c89c0862-da33-4b85-af69-b29a2584570a" providerId="AD" clId="Web-{790A113A-CD8A-35E1-B616-BF736D0D02DA}" dt="2024-05-15T19:51:32.043" v="297"/>
        <pc:sldMkLst>
          <pc:docMk/>
          <pc:sldMk cId="3541130421" sldId="278"/>
        </pc:sldMkLst>
        <pc:spChg chg="add mod">
          <ac:chgData name="Mateusz Karnicki" userId="S::m.karnicki.400@studms.ug.edu.pl::c89c0862-da33-4b85-af69-b29a2584570a" providerId="AD" clId="Web-{790A113A-CD8A-35E1-B616-BF736D0D02DA}" dt="2024-05-15T19:51:28.121" v="295" actId="1076"/>
          <ac:spMkLst>
            <pc:docMk/>
            <pc:sldMk cId="3541130421" sldId="278"/>
            <ac:spMk id="5" creationId="{7B76C3C2-DA48-6F30-56FB-6EAC5B095AA5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19:51:32.043" v="297"/>
          <ac:spMkLst>
            <pc:docMk/>
            <pc:sldMk cId="3541130421" sldId="278"/>
            <ac:spMk id="7" creationId="{F55914C7-CC1E-91F9-1831-6EC59449AD62}"/>
          </ac:spMkLst>
        </pc:spChg>
      </pc:sldChg>
      <pc:sldChg chg="addSp delSp modSp add del replId">
        <pc:chgData name="Mateusz Karnicki" userId="S::m.karnicki.400@studms.ug.edu.pl::c89c0862-da33-4b85-af69-b29a2584570a" providerId="AD" clId="Web-{790A113A-CD8A-35E1-B616-BF736D0D02DA}" dt="2024-05-15T20:12:43.683" v="825"/>
        <pc:sldMkLst>
          <pc:docMk/>
          <pc:sldMk cId="502712820" sldId="279"/>
        </pc:sldMkLst>
        <pc:spChg chg="del mod">
          <ac:chgData name="Mateusz Karnicki" userId="S::m.karnicki.400@studms.ug.edu.pl::c89c0862-da33-4b85-af69-b29a2584570a" providerId="AD" clId="Web-{790A113A-CD8A-35E1-B616-BF736D0D02DA}" dt="2024-05-15T20:12:28.511" v="823"/>
          <ac:spMkLst>
            <pc:docMk/>
            <pc:sldMk cId="502712820" sldId="279"/>
            <ac:spMk id="3" creationId="{0FC6A285-7DC6-11B6-F833-44725ABFFAB9}"/>
          </ac:spMkLst>
        </pc:spChg>
        <pc:spChg chg="del mod">
          <ac:chgData name="Mateusz Karnicki" userId="S::m.karnicki.400@studms.ug.edu.pl::c89c0862-da33-4b85-af69-b29a2584570a" providerId="AD" clId="Web-{790A113A-CD8A-35E1-B616-BF736D0D02DA}" dt="2024-05-15T20:10:23.275" v="707"/>
          <ac:spMkLst>
            <pc:docMk/>
            <pc:sldMk cId="502712820" sldId="279"/>
            <ac:spMk id="11" creationId="{1A2C98D1-C20F-F1D8-4CA2-7D819DA39F23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12:14.026" v="781"/>
          <ac:spMkLst>
            <pc:docMk/>
            <pc:sldMk cId="502712820" sldId="279"/>
            <ac:spMk id="14" creationId="{877D4C50-8E36-4122-843F-CC0D80553B1A}"/>
          </ac:spMkLst>
        </pc:spChg>
        <pc:spChg chg="del">
          <ac:chgData name="Mateusz Karnicki" userId="S::m.karnicki.400@studms.ug.edu.pl::c89c0862-da33-4b85-af69-b29a2584570a" providerId="AD" clId="Web-{790A113A-CD8A-35E1-B616-BF736D0D02DA}" dt="2024-05-15T20:10:26.150" v="711"/>
          <ac:spMkLst>
            <pc:docMk/>
            <pc:sldMk cId="502712820" sldId="279"/>
            <ac:spMk id="18" creationId="{9953146A-C07D-90F4-FFD8-C18AA9D49413}"/>
          </ac:spMkLst>
        </pc:spChg>
        <pc:picChg chg="del">
          <ac:chgData name="Mateusz Karnicki" userId="S::m.karnicki.400@studms.ug.edu.pl::c89c0862-da33-4b85-af69-b29a2584570a" providerId="AD" clId="Web-{790A113A-CD8A-35E1-B616-BF736D0D02DA}" dt="2024-05-15T20:10:17.025" v="701"/>
          <ac:picMkLst>
            <pc:docMk/>
            <pc:sldMk cId="502712820" sldId="279"/>
            <ac:picMk id="4" creationId="{8F2F346D-A3FC-E184-317E-8FAA819B0243}"/>
          </ac:picMkLst>
        </pc:picChg>
        <pc:picChg chg="del">
          <ac:chgData name="Mateusz Karnicki" userId="S::m.karnicki.400@studms.ug.edu.pl::c89c0862-da33-4b85-af69-b29a2584570a" providerId="AD" clId="Web-{790A113A-CD8A-35E1-B616-BF736D0D02DA}" dt="2024-05-15T20:10:23.838" v="708"/>
          <ac:picMkLst>
            <pc:docMk/>
            <pc:sldMk cId="502712820" sldId="279"/>
            <ac:picMk id="5" creationId="{76069431-2740-CEF4-739E-AD77E740A8D4}"/>
          </ac:picMkLst>
        </pc:picChg>
        <pc:picChg chg="del">
          <ac:chgData name="Mateusz Karnicki" userId="S::m.karnicki.400@studms.ug.edu.pl::c89c0862-da33-4b85-af69-b29a2584570a" providerId="AD" clId="Web-{790A113A-CD8A-35E1-B616-BF736D0D02DA}" dt="2024-05-15T20:10:21.103" v="705"/>
          <ac:picMkLst>
            <pc:docMk/>
            <pc:sldMk cId="502712820" sldId="279"/>
            <ac:picMk id="6" creationId="{9CC20789-19B9-8062-57E5-09E851F415F7}"/>
          </ac:picMkLst>
        </pc:picChg>
        <pc:picChg chg="del">
          <ac:chgData name="Mateusz Karnicki" userId="S::m.karnicki.400@studms.ug.edu.pl::c89c0862-da33-4b85-af69-b29a2584570a" providerId="AD" clId="Web-{790A113A-CD8A-35E1-B616-BF736D0D02DA}" dt="2024-05-15T20:10:20.322" v="704"/>
          <ac:picMkLst>
            <pc:docMk/>
            <pc:sldMk cId="502712820" sldId="279"/>
            <ac:picMk id="7" creationId="{22749E35-DD82-2D79-2E5D-09F90E0474FB}"/>
          </ac:picMkLst>
        </pc:picChg>
        <pc:picChg chg="add mod ord">
          <ac:chgData name="Mateusz Karnicki" userId="S::m.karnicki.400@studms.ug.edu.pl::c89c0862-da33-4b85-af69-b29a2584570a" providerId="AD" clId="Web-{790A113A-CD8A-35E1-B616-BF736D0D02DA}" dt="2024-05-15T20:12:28.511" v="823"/>
          <ac:picMkLst>
            <pc:docMk/>
            <pc:sldMk cId="502712820" sldId="279"/>
            <ac:picMk id="8" creationId="{64B2F0F0-E6DB-08D0-ADA5-C77D42BC6371}"/>
          </ac:picMkLst>
        </pc:picChg>
        <pc:picChg chg="del">
          <ac:chgData name="Mateusz Karnicki" userId="S::m.karnicki.400@studms.ug.edu.pl::c89c0862-da33-4b85-af69-b29a2584570a" providerId="AD" clId="Web-{790A113A-CD8A-35E1-B616-BF736D0D02DA}" dt="2024-05-15T20:10:17.884" v="702"/>
          <ac:picMkLst>
            <pc:docMk/>
            <pc:sldMk cId="502712820" sldId="279"/>
            <ac:picMk id="9" creationId="{9B5FD3EE-F01E-C321-93DD-E4BBC7BD1AC4}"/>
          </ac:picMkLst>
        </pc:picChg>
        <pc:picChg chg="del">
          <ac:chgData name="Mateusz Karnicki" userId="S::m.karnicki.400@studms.ug.edu.pl::c89c0862-da33-4b85-af69-b29a2584570a" providerId="AD" clId="Web-{790A113A-CD8A-35E1-B616-BF736D0D02DA}" dt="2024-05-15T20:10:24.509" v="709"/>
          <ac:picMkLst>
            <pc:docMk/>
            <pc:sldMk cId="502712820" sldId="279"/>
            <ac:picMk id="13" creationId="{3CF19932-45D1-6BA9-C144-DA1394EB830B}"/>
          </ac:picMkLst>
        </pc:picChg>
        <pc:picChg chg="del">
          <ac:chgData name="Mateusz Karnicki" userId="S::m.karnicki.400@studms.ug.edu.pl::c89c0862-da33-4b85-af69-b29a2584570a" providerId="AD" clId="Web-{790A113A-CD8A-35E1-B616-BF736D0D02DA}" dt="2024-05-15T20:10:24.838" v="710"/>
          <ac:picMkLst>
            <pc:docMk/>
            <pc:sldMk cId="502712820" sldId="279"/>
            <ac:picMk id="15" creationId="{D47065C7-FE47-267A-5D69-8C9E4919BC6D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12:34.230" v="824"/>
          <ac:picMkLst>
            <pc:docMk/>
            <pc:sldMk cId="502712820" sldId="279"/>
            <ac:picMk id="16" creationId="{AE0CE566-2B0A-EDA3-4634-066D663C911E}"/>
          </ac:picMkLst>
        </pc:picChg>
        <pc:picChg chg="del">
          <ac:chgData name="Mateusz Karnicki" userId="S::m.karnicki.400@studms.ug.edu.pl::c89c0862-da33-4b85-af69-b29a2584570a" providerId="AD" clId="Web-{790A113A-CD8A-35E1-B616-BF736D0D02DA}" dt="2024-05-15T20:10:19.697" v="703"/>
          <ac:picMkLst>
            <pc:docMk/>
            <pc:sldMk cId="502712820" sldId="279"/>
            <ac:picMk id="17" creationId="{7A94A1C5-84D2-64FE-DA98-053F165DEAE9}"/>
          </ac:picMkLst>
        </pc:picChg>
      </pc:sldChg>
      <pc:sldChg chg="addSp delSp modSp add replId">
        <pc:chgData name="Mateusz Karnicki" userId="S::m.karnicki.400@studms.ug.edu.pl::c89c0862-da33-4b85-af69-b29a2584570a" providerId="AD" clId="Web-{790A113A-CD8A-35E1-B616-BF736D0D02DA}" dt="2024-05-15T20:51:30.805" v="2333" actId="1076"/>
        <pc:sldMkLst>
          <pc:docMk/>
          <pc:sldMk cId="1659862383" sldId="279"/>
        </pc:sldMkLst>
        <pc:spChg chg="mod">
          <ac:chgData name="Mateusz Karnicki" userId="S::m.karnicki.400@studms.ug.edu.pl::c89c0862-da33-4b85-af69-b29a2584570a" providerId="AD" clId="Web-{790A113A-CD8A-35E1-B616-BF736D0D02DA}" dt="2024-05-15T20:13:07.746" v="837" actId="20577"/>
          <ac:spMkLst>
            <pc:docMk/>
            <pc:sldMk cId="1659862383" sldId="279"/>
            <ac:spMk id="2" creationId="{4AA88078-B3B7-AABF-BE51-4AA659E21342}"/>
          </ac:spMkLst>
        </pc:spChg>
        <pc:spChg chg="mod">
          <ac:chgData name="Mateusz Karnicki" userId="S::m.karnicki.400@studms.ug.edu.pl::c89c0862-da33-4b85-af69-b29a2584570a" providerId="AD" clId="Web-{790A113A-CD8A-35E1-B616-BF736D0D02DA}" dt="2024-05-15T20:17:35.249" v="1034" actId="20577"/>
          <ac:spMkLst>
            <pc:docMk/>
            <pc:sldMk cId="1659862383" sldId="279"/>
            <ac:spMk id="3" creationId="{0FC6A285-7DC6-11B6-F833-44725ABFFAB9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20:16:04.482" v="965" actId="20577"/>
          <ac:spMkLst>
            <pc:docMk/>
            <pc:sldMk cId="1659862383" sldId="279"/>
            <ac:spMk id="13" creationId="{5357AEA9-2D01-D595-A219-9FCE4714E04C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20:16:11.826" v="968" actId="20577"/>
          <ac:spMkLst>
            <pc:docMk/>
            <pc:sldMk cId="1659862383" sldId="279"/>
            <ac:spMk id="16" creationId="{CB4ECB0D-742C-EC4E-BCF1-162E1E8DB166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51:17.414" v="2329"/>
          <ac:spMkLst>
            <pc:docMk/>
            <pc:sldMk cId="1659862383" sldId="279"/>
            <ac:spMk id="18" creationId="{249FFD7F-F375-6DE0-3E81-36DBEA423322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20:51:25.289" v="2331" actId="1076"/>
          <ac:spMkLst>
            <pc:docMk/>
            <pc:sldMk cId="1659862383" sldId="279"/>
            <ac:spMk id="20" creationId="{325E65B0-B867-0061-1E02-18A0C1B2D4ED}"/>
          </ac:spMkLst>
        </pc:spChg>
        <pc:spChg chg="add mod">
          <ac:chgData name="Mateusz Karnicki" userId="S::m.karnicki.400@studms.ug.edu.pl::c89c0862-da33-4b85-af69-b29a2584570a" providerId="AD" clId="Web-{790A113A-CD8A-35E1-B616-BF736D0D02DA}" dt="2024-05-15T20:51:30.805" v="2333" actId="1076"/>
          <ac:spMkLst>
            <pc:docMk/>
            <pc:sldMk cId="1659862383" sldId="279"/>
            <ac:spMk id="22" creationId="{71C4787F-6539-8125-7226-A19C5FDA8514}"/>
          </ac:spMkLst>
        </pc:spChg>
        <pc:picChg chg="add mod">
          <ac:chgData name="Mateusz Karnicki" userId="S::m.karnicki.400@studms.ug.edu.pl::c89c0862-da33-4b85-af69-b29a2584570a" providerId="AD" clId="Web-{790A113A-CD8A-35E1-B616-BF736D0D02DA}" dt="2024-05-15T20:14:21.794" v="945" actId="1076"/>
          <ac:picMkLst>
            <pc:docMk/>
            <pc:sldMk cId="1659862383" sldId="279"/>
            <ac:picMk id="4" creationId="{57184F28-E163-BF0B-9CBB-12B65A5EE7DF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14:40.403" v="950" actId="1076"/>
          <ac:picMkLst>
            <pc:docMk/>
            <pc:sldMk cId="1659862383" sldId="279"/>
            <ac:picMk id="5" creationId="{1D1011A5-5585-D789-5C54-D218EA278FA4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51:16.461" v="2328" actId="1076"/>
          <ac:picMkLst>
            <pc:docMk/>
            <pc:sldMk cId="1659862383" sldId="279"/>
            <ac:picMk id="6" creationId="{7DEA647F-9CF4-DEAD-F939-756073F06118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15:44.998" v="960" actId="1076"/>
          <ac:picMkLst>
            <pc:docMk/>
            <pc:sldMk cId="1659862383" sldId="279"/>
            <ac:picMk id="7" creationId="{F9209B2E-1C7E-D7AE-AB70-26D40E96FE4E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15:19.154" v="954" actId="1076"/>
          <ac:picMkLst>
            <pc:docMk/>
            <pc:sldMk cId="1659862383" sldId="279"/>
            <ac:picMk id="8" creationId="{EA6C7CF2-D9A1-E819-6AF7-6F388C5D455F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15:46.326" v="961" actId="1076"/>
          <ac:picMkLst>
            <pc:docMk/>
            <pc:sldMk cId="1659862383" sldId="279"/>
            <ac:picMk id="9" creationId="{2B03F9CC-F657-FBCE-2830-F2AEA23CA288}"/>
          </ac:picMkLst>
        </pc:picChg>
      </pc:sldChg>
      <pc:sldChg chg="add del replId">
        <pc:chgData name="Mateusz Karnicki" userId="S::m.karnicki.400@studms.ug.edu.pl::c89c0862-da33-4b85-af69-b29a2584570a" providerId="AD" clId="Web-{790A113A-CD8A-35E1-B616-BF736D0D02DA}" dt="2024-05-15T20:12:57.574" v="830"/>
        <pc:sldMkLst>
          <pc:docMk/>
          <pc:sldMk cId="2490888835" sldId="279"/>
        </pc:sldMkLst>
      </pc:sldChg>
      <pc:sldChg chg="modSp add del replId">
        <pc:chgData name="Mateusz Karnicki" userId="S::m.karnicki.400@studms.ug.edu.pl::c89c0862-da33-4b85-af69-b29a2584570a" providerId="AD" clId="Web-{790A113A-CD8A-35E1-B616-BF736D0D02DA}" dt="2024-05-15T20:22:54.956" v="1360"/>
        <pc:sldMkLst>
          <pc:docMk/>
          <pc:sldMk cId="130000595" sldId="280"/>
        </pc:sldMkLst>
        <pc:spChg chg="mod">
          <ac:chgData name="Mateusz Karnicki" userId="S::m.karnicki.400@studms.ug.edu.pl::c89c0862-da33-4b85-af69-b29a2584570a" providerId="AD" clId="Web-{790A113A-CD8A-35E1-B616-BF736D0D02DA}" dt="2024-05-15T20:22:51.018" v="1359" actId="20577"/>
          <ac:spMkLst>
            <pc:docMk/>
            <pc:sldMk cId="130000595" sldId="280"/>
            <ac:spMk id="2" creationId="{4AA88078-B3B7-AABF-BE51-4AA659E21342}"/>
          </ac:spMkLst>
        </pc:spChg>
      </pc:sldChg>
      <pc:sldChg chg="add del replId">
        <pc:chgData name="Mateusz Karnicki" userId="S::m.karnicki.400@studms.ug.edu.pl::c89c0862-da33-4b85-af69-b29a2584570a" providerId="AD" clId="Web-{790A113A-CD8A-35E1-B616-BF736D0D02DA}" dt="2024-05-15T20:22:02.971" v="1317"/>
        <pc:sldMkLst>
          <pc:docMk/>
          <pc:sldMk cId="937263674" sldId="280"/>
        </pc:sldMkLst>
      </pc:sldChg>
      <pc:sldChg chg="addSp delSp modSp add mod replId setBg">
        <pc:chgData name="Mateusz Karnicki" userId="S::m.karnicki.400@studms.ug.edu.pl::c89c0862-da33-4b85-af69-b29a2584570a" providerId="AD" clId="Web-{790A113A-CD8A-35E1-B616-BF736D0D02DA}" dt="2024-05-15T20:45:58.910" v="2281"/>
        <pc:sldMkLst>
          <pc:docMk/>
          <pc:sldMk cId="1581267977" sldId="280"/>
        </pc:sldMkLst>
        <pc:spChg chg="mod">
          <ac:chgData name="Mateusz Karnicki" userId="S::m.karnicki.400@studms.ug.edu.pl::c89c0862-da33-4b85-af69-b29a2584570a" providerId="AD" clId="Web-{790A113A-CD8A-35E1-B616-BF736D0D02DA}" dt="2024-05-15T20:33:49.448" v="1614"/>
          <ac:spMkLst>
            <pc:docMk/>
            <pc:sldMk cId="1581267977" sldId="280"/>
            <ac:spMk id="2" creationId="{4AA88078-B3B7-AABF-BE51-4AA659E21342}"/>
          </ac:spMkLst>
        </pc:spChg>
        <pc:spChg chg="mod ord">
          <ac:chgData name="Mateusz Karnicki" userId="S::m.karnicki.400@studms.ug.edu.pl::c89c0862-da33-4b85-af69-b29a2584570a" providerId="AD" clId="Web-{790A113A-CD8A-35E1-B616-BF736D0D02DA}" dt="2024-05-15T20:33:49.448" v="1614"/>
          <ac:spMkLst>
            <pc:docMk/>
            <pc:sldMk cId="1581267977" sldId="280"/>
            <ac:spMk id="3" creationId="{0FC6A285-7DC6-11B6-F833-44725ABFFAB9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33:49.448" v="1614"/>
          <ac:spMkLst>
            <pc:docMk/>
            <pc:sldMk cId="1581267977" sldId="280"/>
            <ac:spMk id="10" creationId="{AA72AAC8-1209-4875-BA07-E6860CC8B03D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33:49.448" v="1614"/>
          <ac:spMkLst>
            <pc:docMk/>
            <pc:sldMk cId="1581267977" sldId="280"/>
            <ac:spMk id="12" creationId="{6B6F5053-444C-4A41-90A3-423585845624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33:49.448" v="1614"/>
          <ac:spMkLst>
            <pc:docMk/>
            <pc:sldMk cId="1581267977" sldId="280"/>
            <ac:spMk id="14" creationId="{877D4C50-8E36-4122-843F-CC0D80553B1A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33:43.323" v="1611"/>
          <ac:spMkLst>
            <pc:docMk/>
            <pc:sldMk cId="1581267977" sldId="280"/>
            <ac:spMk id="19" creationId="{2C7ABDF5-6611-49C8-8240-09A39FEFF650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33:49.433" v="1613"/>
          <ac:spMkLst>
            <pc:docMk/>
            <pc:sldMk cId="1581267977" sldId="280"/>
            <ac:spMk id="25" creationId="{B9AA9AEA-91DE-48A7-9D44-F3C4C363997F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33:49.433" v="1613"/>
          <ac:spMkLst>
            <pc:docMk/>
            <pc:sldMk cId="1581267977" sldId="280"/>
            <ac:spMk id="26" creationId="{33D22C2B-19E5-4657-A6B7-A8C8BBC193C4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33:49.433" v="1613"/>
          <ac:spMkLst>
            <pc:docMk/>
            <pc:sldMk cId="1581267977" sldId="280"/>
            <ac:spMk id="27" creationId="{E92AC2C1-1DC5-4745-9D13-70DC6B7EBE86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33:49.433" v="1613"/>
          <ac:spMkLst>
            <pc:docMk/>
            <pc:sldMk cId="1581267977" sldId="280"/>
            <ac:spMk id="28" creationId="{98DFE8D5-7C2E-432F-ADAB-AFFF476F208A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45:58.910" v="2281"/>
          <ac:spMkLst>
            <pc:docMk/>
            <pc:sldMk cId="1581267977" sldId="280"/>
            <ac:spMk id="30" creationId="{7D09DDAC-A703-4CB3-B25E-08AA07050A98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45:58.910" v="2281"/>
          <ac:spMkLst>
            <pc:docMk/>
            <pc:sldMk cId="1581267977" sldId="280"/>
            <ac:spMk id="31" creationId="{133FD97D-FDE2-490B-9407-03EBA236FEBD}"/>
          </ac:spMkLst>
        </pc:spChg>
        <pc:spChg chg="add del">
          <ac:chgData name="Mateusz Karnicki" userId="S::m.karnicki.400@studms.ug.edu.pl::c89c0862-da33-4b85-af69-b29a2584570a" providerId="AD" clId="Web-{790A113A-CD8A-35E1-B616-BF736D0D02DA}" dt="2024-05-15T20:45:58.910" v="2281"/>
          <ac:spMkLst>
            <pc:docMk/>
            <pc:sldMk cId="1581267977" sldId="280"/>
            <ac:spMk id="32" creationId="{5848EF0A-5672-4D30-948E-618143A45D12}"/>
          </ac:spMkLst>
        </pc:spChg>
        <pc:spChg chg="add">
          <ac:chgData name="Mateusz Karnicki" userId="S::m.karnicki.400@studms.ug.edu.pl::c89c0862-da33-4b85-af69-b29a2584570a" providerId="AD" clId="Web-{790A113A-CD8A-35E1-B616-BF736D0D02DA}" dt="2024-05-15T20:45:58.910" v="2281"/>
          <ac:spMkLst>
            <pc:docMk/>
            <pc:sldMk cId="1581267977" sldId="280"/>
            <ac:spMk id="37" creationId="{D4B158BD-1626-4D24-AEC8-44C46ED6E4A4}"/>
          </ac:spMkLst>
        </pc:spChg>
        <pc:spChg chg="add">
          <ac:chgData name="Mateusz Karnicki" userId="S::m.karnicki.400@studms.ug.edu.pl::c89c0862-da33-4b85-af69-b29a2584570a" providerId="AD" clId="Web-{790A113A-CD8A-35E1-B616-BF736D0D02DA}" dt="2024-05-15T20:45:58.910" v="2281"/>
          <ac:spMkLst>
            <pc:docMk/>
            <pc:sldMk cId="1581267977" sldId="280"/>
            <ac:spMk id="39" creationId="{EE55E988-0AF2-41A1-84F2-469FCCBAC5C4}"/>
          </ac:spMkLst>
        </pc:spChg>
        <pc:spChg chg="add">
          <ac:chgData name="Mateusz Karnicki" userId="S::m.karnicki.400@studms.ug.edu.pl::c89c0862-da33-4b85-af69-b29a2584570a" providerId="AD" clId="Web-{790A113A-CD8A-35E1-B616-BF736D0D02DA}" dt="2024-05-15T20:45:58.910" v="2281"/>
          <ac:spMkLst>
            <pc:docMk/>
            <pc:sldMk cId="1581267977" sldId="280"/>
            <ac:spMk id="41" creationId="{C9481272-87C8-4B11-90D0-6637C33A0C83}"/>
          </ac:spMkLst>
        </pc:spChg>
        <pc:picChg chg="add mod ord">
          <ac:chgData name="Mateusz Karnicki" userId="S::m.karnicki.400@studms.ug.edu.pl::c89c0862-da33-4b85-af69-b29a2584570a" providerId="AD" clId="Web-{790A113A-CD8A-35E1-B616-BF736D0D02DA}" dt="2024-05-15T20:45:58.910" v="2281"/>
          <ac:picMkLst>
            <pc:docMk/>
            <pc:sldMk cId="1581267977" sldId="280"/>
            <ac:picMk id="4" creationId="{225F7699-9D85-9C4E-CBBB-2E5CB44A5C27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20:28:59.585" v="1596"/>
          <ac:picMkLst>
            <pc:docMk/>
            <pc:sldMk cId="1581267977" sldId="280"/>
            <ac:picMk id="5" creationId="{BBCD0C69-1FCA-7E76-A877-0539D4119902}"/>
          </ac:picMkLst>
        </pc:picChg>
        <pc:picChg chg="add mod ord">
          <ac:chgData name="Mateusz Karnicki" userId="S::m.karnicki.400@studms.ug.edu.pl::c89c0862-da33-4b85-af69-b29a2584570a" providerId="AD" clId="Web-{790A113A-CD8A-35E1-B616-BF736D0D02DA}" dt="2024-05-15T20:45:58.910" v="2281"/>
          <ac:picMkLst>
            <pc:docMk/>
            <pc:sldMk cId="1581267977" sldId="280"/>
            <ac:picMk id="6" creationId="{D9ADC2B9-A9D1-D3FB-C16A-A9BAC6F2ED21}"/>
          </ac:picMkLst>
        </pc:picChg>
        <pc:picChg chg="add del mod ord">
          <ac:chgData name="Mateusz Karnicki" userId="S::m.karnicki.400@studms.ug.edu.pl::c89c0862-da33-4b85-af69-b29a2584570a" providerId="AD" clId="Web-{790A113A-CD8A-35E1-B616-BF736D0D02DA}" dt="2024-05-15T20:45:56.035" v="2279"/>
          <ac:picMkLst>
            <pc:docMk/>
            <pc:sldMk cId="1581267977" sldId="280"/>
            <ac:picMk id="7" creationId="{2FF39EE4-5AE2-6336-B8D8-2FE08098359F}"/>
          </ac:picMkLst>
        </pc:picChg>
        <pc:picChg chg="add del mod">
          <ac:chgData name="Mateusz Karnicki" userId="S::m.karnicki.400@studms.ug.edu.pl::c89c0862-da33-4b85-af69-b29a2584570a" providerId="AD" clId="Web-{790A113A-CD8A-35E1-B616-BF736D0D02DA}" dt="2024-05-15T20:32:36.932" v="1605"/>
          <ac:picMkLst>
            <pc:docMk/>
            <pc:sldMk cId="1581267977" sldId="280"/>
            <ac:picMk id="8" creationId="{CF726375-4803-B52D-DB36-62D15B0CE704}"/>
          </ac:picMkLst>
        </pc:picChg>
        <pc:picChg chg="add mod ord">
          <ac:chgData name="Mateusz Karnicki" userId="S::m.karnicki.400@studms.ug.edu.pl::c89c0862-da33-4b85-af69-b29a2584570a" providerId="AD" clId="Web-{790A113A-CD8A-35E1-B616-BF736D0D02DA}" dt="2024-05-15T20:45:58.910" v="2281"/>
          <ac:picMkLst>
            <pc:docMk/>
            <pc:sldMk cId="1581267977" sldId="280"/>
            <ac:picMk id="9" creationId="{89912E1A-F264-6773-5D2F-0814164C252F}"/>
          </ac:picMkLst>
        </pc:picChg>
        <pc:picChg chg="add mod ord">
          <ac:chgData name="Mateusz Karnicki" userId="S::m.karnicki.400@studms.ug.edu.pl::c89c0862-da33-4b85-af69-b29a2584570a" providerId="AD" clId="Web-{790A113A-CD8A-35E1-B616-BF736D0D02DA}" dt="2024-05-15T20:45:58.910" v="2281"/>
          <ac:picMkLst>
            <pc:docMk/>
            <pc:sldMk cId="1581267977" sldId="280"/>
            <ac:picMk id="13" creationId="{712E0E38-F0E5-D164-F7E1-B2E0308C425B}"/>
          </ac:picMkLst>
        </pc:picChg>
        <pc:cxnChg chg="add del">
          <ac:chgData name="Mateusz Karnicki" userId="S::m.karnicki.400@studms.ug.edu.pl::c89c0862-da33-4b85-af69-b29a2584570a" providerId="AD" clId="Web-{790A113A-CD8A-35E1-B616-BF736D0D02DA}" dt="2024-05-15T20:33:43.323" v="1611"/>
          <ac:cxnSpMkLst>
            <pc:docMk/>
            <pc:sldMk cId="1581267977" sldId="280"/>
            <ac:cxnSpMk id="21" creationId="{CF3CDA08-C246-46F4-A825-4279C11C0BDD}"/>
          </ac:cxnSpMkLst>
        </pc:cxnChg>
        <pc:cxnChg chg="add del">
          <ac:chgData name="Mateusz Karnicki" userId="S::m.karnicki.400@studms.ug.edu.pl::c89c0862-da33-4b85-af69-b29a2584570a" providerId="AD" clId="Web-{790A113A-CD8A-35E1-B616-BF736D0D02DA}" dt="2024-05-15T20:33:43.323" v="1611"/>
          <ac:cxnSpMkLst>
            <pc:docMk/>
            <pc:sldMk cId="1581267977" sldId="280"/>
            <ac:cxnSpMk id="23" creationId="{A78C996B-71FF-43D1-8AE0-2F3AC07662EC}"/>
          </ac:cxnSpMkLst>
        </pc:cxnChg>
      </pc:sldChg>
      <pc:sldChg chg="new del">
        <pc:chgData name="Mateusz Karnicki" userId="S::m.karnicki.400@studms.ug.edu.pl::c89c0862-da33-4b85-af69-b29a2584570a" providerId="AD" clId="Web-{790A113A-CD8A-35E1-B616-BF736D0D02DA}" dt="2024-05-15T20:23:27.566" v="1397"/>
        <pc:sldMkLst>
          <pc:docMk/>
          <pc:sldMk cId="2158169961" sldId="280"/>
        </pc:sldMkLst>
      </pc:sldChg>
      <pc:sldChg chg="addSp delSp modSp add replId">
        <pc:chgData name="Mateusz Karnicki" userId="S::m.karnicki.400@studms.ug.edu.pl::c89c0862-da33-4b85-af69-b29a2584570a" providerId="AD" clId="Web-{790A113A-CD8A-35E1-B616-BF736D0D02DA}" dt="2024-05-15T20:45:09.159" v="2278" actId="20577"/>
        <pc:sldMkLst>
          <pc:docMk/>
          <pc:sldMk cId="2551186669" sldId="281"/>
        </pc:sldMkLst>
        <pc:spChg chg="mod">
          <ac:chgData name="Mateusz Karnicki" userId="S::m.karnicki.400@studms.ug.edu.pl::c89c0862-da33-4b85-af69-b29a2584570a" providerId="AD" clId="Web-{790A113A-CD8A-35E1-B616-BF736D0D02DA}" dt="2024-05-15T20:39:06.280" v="1947" actId="20577"/>
          <ac:spMkLst>
            <pc:docMk/>
            <pc:sldMk cId="2551186669" sldId="281"/>
            <ac:spMk id="2" creationId="{4AA88078-B3B7-AABF-BE51-4AA659E21342}"/>
          </ac:spMkLst>
        </pc:spChg>
        <pc:spChg chg="mod">
          <ac:chgData name="Mateusz Karnicki" userId="S::m.karnicki.400@studms.ug.edu.pl::c89c0862-da33-4b85-af69-b29a2584570a" providerId="AD" clId="Web-{790A113A-CD8A-35E1-B616-BF736D0D02DA}" dt="2024-05-15T20:45:09.159" v="2278" actId="20577"/>
          <ac:spMkLst>
            <pc:docMk/>
            <pc:sldMk cId="2551186669" sldId="281"/>
            <ac:spMk id="3" creationId="{0FC6A285-7DC6-11B6-F833-44725ABFFAB9}"/>
          </ac:spMkLst>
        </pc:spChg>
        <pc:picChg chg="del">
          <ac:chgData name="Mateusz Karnicki" userId="S::m.karnicki.400@studms.ug.edu.pl::c89c0862-da33-4b85-af69-b29a2584570a" providerId="AD" clId="Web-{790A113A-CD8A-35E1-B616-BF736D0D02DA}" dt="2024-05-15T20:39:11.765" v="1950"/>
          <ac:picMkLst>
            <pc:docMk/>
            <pc:sldMk cId="2551186669" sldId="281"/>
            <ac:picMk id="4" creationId="{CA46CCF8-688D-B179-C9E2-945EB203A1B9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43:05.799" v="2198" actId="1076"/>
          <ac:picMkLst>
            <pc:docMk/>
            <pc:sldMk cId="2551186669" sldId="281"/>
            <ac:picMk id="5" creationId="{0486AB3A-2C1B-6EEF-7FD4-72A130621DBB}"/>
          </ac:picMkLst>
        </pc:picChg>
        <pc:picChg chg="del">
          <ac:chgData name="Mateusz Karnicki" userId="S::m.karnicki.400@studms.ug.edu.pl::c89c0862-da33-4b85-af69-b29a2584570a" providerId="AD" clId="Web-{790A113A-CD8A-35E1-B616-BF736D0D02DA}" dt="2024-05-15T20:39:11.046" v="1949"/>
          <ac:picMkLst>
            <pc:docMk/>
            <pc:sldMk cId="2551186669" sldId="281"/>
            <ac:picMk id="6" creationId="{DE6250C2-542A-017D-ADEF-BA8C2B61D492}"/>
          </ac:picMkLst>
        </pc:picChg>
        <pc:picChg chg="del">
          <ac:chgData name="Mateusz Karnicki" userId="S::m.karnicki.400@studms.ug.edu.pl::c89c0862-da33-4b85-af69-b29a2584570a" providerId="AD" clId="Web-{790A113A-CD8A-35E1-B616-BF736D0D02DA}" dt="2024-05-15T20:39:10.280" v="1948"/>
          <ac:picMkLst>
            <pc:docMk/>
            <pc:sldMk cId="2551186669" sldId="281"/>
            <ac:picMk id="7" creationId="{7B010766-E63D-7F52-3214-ACF006008A1D}"/>
          </ac:picMkLst>
        </pc:picChg>
        <pc:picChg chg="add mod">
          <ac:chgData name="Mateusz Karnicki" userId="S::m.karnicki.400@studms.ug.edu.pl::c89c0862-da33-4b85-af69-b29a2584570a" providerId="AD" clId="Web-{790A113A-CD8A-35E1-B616-BF736D0D02DA}" dt="2024-05-15T20:43:03.955" v="2197" actId="1076"/>
          <ac:picMkLst>
            <pc:docMk/>
            <pc:sldMk cId="2551186669" sldId="281"/>
            <ac:picMk id="8" creationId="{A415A6B6-B23D-9A15-261A-47FC6203C930}"/>
          </ac:picMkLst>
        </pc:picChg>
      </pc:sldChg>
    </pc:docChg>
  </pc:docChgLst>
  <pc:docChgLst>
    <pc:chgData name="Mateusz Karnicki" userId="S::m.karnicki.400@studms.ug.edu.pl::c89c0862-da33-4b85-af69-b29a2584570a" providerId="AD" clId="Web-{3C0D4D7A-7CD3-28D6-A78D-0D3B28A883A3}"/>
    <pc:docChg chg="addSld delSld modSld sldOrd addMainMaster delMainMaster">
      <pc:chgData name="Mateusz Karnicki" userId="S::m.karnicki.400@studms.ug.edu.pl::c89c0862-da33-4b85-af69-b29a2584570a" providerId="AD" clId="Web-{3C0D4D7A-7CD3-28D6-A78D-0D3B28A883A3}" dt="2024-05-12T11:30:43.831" v="978" actId="20577"/>
      <pc:docMkLst>
        <pc:docMk/>
      </pc:docMkLst>
      <pc:sldChg chg="addSp delSp modSp mod modClrScheme addAnim delAnim chgLayout">
        <pc:chgData name="Mateusz Karnicki" userId="S::m.karnicki.400@studms.ug.edu.pl::c89c0862-da33-4b85-af69-b29a2584570a" providerId="AD" clId="Web-{3C0D4D7A-7CD3-28D6-A78D-0D3B28A883A3}" dt="2024-05-12T11:00:54.079" v="818"/>
        <pc:sldMkLst>
          <pc:docMk/>
          <pc:sldMk cId="2299734367" sldId="256"/>
        </pc:sldMkLst>
        <pc:spChg chg="mod ord">
          <ac:chgData name="Mateusz Karnicki" userId="S::m.karnicki.400@studms.ug.edu.pl::c89c0862-da33-4b85-af69-b29a2584570a" providerId="AD" clId="Web-{3C0D4D7A-7CD3-28D6-A78D-0D3B28A883A3}" dt="2024-05-12T09:59:44.026" v="17"/>
          <ac:spMkLst>
            <pc:docMk/>
            <pc:sldMk cId="2299734367" sldId="256"/>
            <ac:spMk id="2" creationId="{00000000-0000-0000-0000-000000000000}"/>
          </ac:spMkLst>
        </pc:spChg>
        <pc:spChg chg="mod ord">
          <ac:chgData name="Mateusz Karnicki" userId="S::m.karnicki.400@studms.ug.edu.pl::c89c0862-da33-4b85-af69-b29a2584570a" providerId="AD" clId="Web-{3C0D4D7A-7CD3-28D6-A78D-0D3B28A883A3}" dt="2024-05-12T09:59:44.026" v="17"/>
          <ac:spMkLst>
            <pc:docMk/>
            <pc:sldMk cId="2299734367" sldId="256"/>
            <ac:spMk id="3" creationId="{00000000-0000-0000-0000-000000000000}"/>
          </ac:spMkLst>
        </pc:spChg>
        <pc:picChg chg="add del">
          <ac:chgData name="Mateusz Karnicki" userId="S::m.karnicki.400@studms.ug.edu.pl::c89c0862-da33-4b85-af69-b29a2584570a" providerId="AD" clId="Web-{3C0D4D7A-7CD3-28D6-A78D-0D3B28A883A3}" dt="2024-05-12T11:00:52.313" v="814"/>
          <ac:picMkLst>
            <pc:docMk/>
            <pc:sldMk cId="2299734367" sldId="256"/>
            <ac:picMk id="5" creationId="{5E86A4BA-B998-90B7-FB0F-67AB0A54D92D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1:00:52.829" v="815"/>
          <ac:picMkLst>
            <pc:docMk/>
            <pc:sldMk cId="2299734367" sldId="256"/>
            <ac:picMk id="7" creationId="{5D0AD5AA-EEE6-6CE4-8C70-827CCA0138D6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1:00:53.673" v="817"/>
          <ac:picMkLst>
            <pc:docMk/>
            <pc:sldMk cId="2299734367" sldId="256"/>
            <ac:picMk id="9" creationId="{3A55CD9E-AB05-B231-920B-04D61C15173E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1:00:54.079" v="818"/>
          <ac:picMkLst>
            <pc:docMk/>
            <pc:sldMk cId="2299734367" sldId="256"/>
            <ac:picMk id="11" creationId="{D9A4CBB9-8392-2FC1-12D7-60D2C86235B8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1:00:49.485" v="811"/>
          <ac:picMkLst>
            <pc:docMk/>
            <pc:sldMk cId="2299734367" sldId="256"/>
            <ac:picMk id="13" creationId="{D29890A1-A2AB-F9E1-01E0-9B47D0287A83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1:00:53.266" v="816"/>
          <ac:picMkLst>
            <pc:docMk/>
            <pc:sldMk cId="2299734367" sldId="256"/>
            <ac:picMk id="15" creationId="{B01ADA4D-090F-D87D-3A1B-91E4EB015389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1:00:51.298" v="812"/>
          <ac:picMkLst>
            <pc:docMk/>
            <pc:sldMk cId="2299734367" sldId="256"/>
            <ac:picMk id="17" creationId="{DC6B3668-E4AA-E68A-5D66-B8EB6810B5CC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1:00:51.766" v="813"/>
          <ac:picMkLst>
            <pc:docMk/>
            <pc:sldMk cId="2299734367" sldId="256"/>
            <ac:picMk id="19" creationId="{3C5ECFE4-E6AB-1AC9-F9FE-06515C35F533}"/>
          </ac:picMkLst>
        </pc:picChg>
      </pc:sldChg>
      <pc:sldChg chg="addSp delSp modSp new del">
        <pc:chgData name="Mateusz Karnicki" userId="S::m.karnicki.400@studms.ug.edu.pl::c89c0862-da33-4b85-af69-b29a2584570a" providerId="AD" clId="Web-{3C0D4D7A-7CD3-28D6-A78D-0D3B28A883A3}" dt="2024-05-12T10:00:21.511" v="24"/>
        <pc:sldMkLst>
          <pc:docMk/>
          <pc:sldMk cId="3993987805" sldId="257"/>
        </pc:sldMkLst>
        <pc:spChg chg="add del">
          <ac:chgData name="Mateusz Karnicki" userId="S::m.karnicki.400@studms.ug.edu.pl::c89c0862-da33-4b85-af69-b29a2584570a" providerId="AD" clId="Web-{3C0D4D7A-7CD3-28D6-A78D-0D3B28A883A3}" dt="2024-05-12T09:59:57.167" v="22"/>
          <ac:spMkLst>
            <pc:docMk/>
            <pc:sldMk cId="3993987805" sldId="257"/>
            <ac:spMk id="3" creationId="{15A48458-FCA0-9580-BFA5-E7DF9E894E33}"/>
          </ac:spMkLst>
        </pc:spChg>
        <pc:spChg chg="add mod">
          <ac:chgData name="Mateusz Karnicki" userId="S::m.karnicki.400@studms.ug.edu.pl::c89c0862-da33-4b85-af69-b29a2584570a" providerId="AD" clId="Web-{3C0D4D7A-7CD3-28D6-A78D-0D3B28A883A3}" dt="2024-05-12T10:00:12.198" v="23"/>
          <ac:spMkLst>
            <pc:docMk/>
            <pc:sldMk cId="3993987805" sldId="257"/>
            <ac:spMk id="7" creationId="{710CCD4F-A605-AAA6-9B83-944C04C09232}"/>
          </ac:spMkLst>
        </pc:spChg>
        <pc:picChg chg="add del mod ord">
          <ac:chgData name="Mateusz Karnicki" userId="S::m.karnicki.400@studms.ug.edu.pl::c89c0862-da33-4b85-af69-b29a2584570a" providerId="AD" clId="Web-{3C0D4D7A-7CD3-28D6-A78D-0D3B28A883A3}" dt="2024-05-12T09:59:56.120" v="21"/>
          <ac:picMkLst>
            <pc:docMk/>
            <pc:sldMk cId="3993987805" sldId="257"/>
            <ac:picMk id="4" creationId="{1515E56F-CD73-80B5-E1CC-FA34480DFBE7}"/>
          </ac:picMkLst>
        </pc:picChg>
        <pc:picChg chg="add del mod ord">
          <ac:chgData name="Mateusz Karnicki" userId="S::m.karnicki.400@studms.ug.edu.pl::c89c0862-da33-4b85-af69-b29a2584570a" providerId="AD" clId="Web-{3C0D4D7A-7CD3-28D6-A78D-0D3B28A883A3}" dt="2024-05-12T10:00:12.198" v="23"/>
          <ac:picMkLst>
            <pc:docMk/>
            <pc:sldMk cId="3993987805" sldId="257"/>
            <ac:picMk id="5" creationId="{B3E0B5EC-FAAD-7162-7BA5-A5E3EFE31828}"/>
          </ac:picMkLst>
        </pc:picChg>
      </pc:sldChg>
      <pc:sldChg chg="addSp delSp modSp new del addAnim delAnim modAnim">
        <pc:chgData name="Mateusz Karnicki" userId="S::m.karnicki.400@studms.ug.edu.pl::c89c0862-da33-4b85-af69-b29a2584570a" providerId="AD" clId="Web-{3C0D4D7A-7CD3-28D6-A78D-0D3B28A883A3}" dt="2024-05-12T11:00:58.688" v="819"/>
        <pc:sldMkLst>
          <pc:docMk/>
          <pc:sldMk cId="3299187205" sldId="258"/>
        </pc:sldMkLst>
        <pc:spChg chg="mod ord">
          <ac:chgData name="Mateusz Karnicki" userId="S::m.karnicki.400@studms.ug.edu.pl::c89c0862-da33-4b85-af69-b29a2584570a" providerId="AD" clId="Web-{3C0D4D7A-7CD3-28D6-A78D-0D3B28A883A3}" dt="2024-05-12T10:45:06.913" v="539"/>
          <ac:spMkLst>
            <pc:docMk/>
            <pc:sldMk cId="3299187205" sldId="258"/>
            <ac:spMk id="2" creationId="{935C31AF-9CD4-3DFB-B46A-89FCAC8DF692}"/>
          </ac:spMkLst>
        </pc:spChg>
        <pc:spChg chg="del mod ord">
          <ac:chgData name="Mateusz Karnicki" userId="S::m.karnicki.400@studms.ug.edu.pl::c89c0862-da33-4b85-af69-b29a2584570a" providerId="AD" clId="Web-{3C0D4D7A-7CD3-28D6-A78D-0D3B28A883A3}" dt="2024-05-12T10:56:22.931" v="777"/>
          <ac:spMkLst>
            <pc:docMk/>
            <pc:sldMk cId="3299187205" sldId="258"/>
            <ac:spMk id="3" creationId="{BBEA2BE1-7CD3-1ECC-EFED-535A2F4FF6E3}"/>
          </ac:spMkLst>
        </pc:spChg>
        <pc:spChg chg="add del mod">
          <ac:chgData name="Mateusz Karnicki" userId="S::m.karnicki.400@studms.ug.edu.pl::c89c0862-da33-4b85-af69-b29a2584570a" providerId="AD" clId="Web-{3C0D4D7A-7CD3-28D6-A78D-0D3B28A883A3}" dt="2024-05-12T10:06:53.491" v="277"/>
          <ac:spMkLst>
            <pc:docMk/>
            <pc:sldMk cId="3299187205" sldId="258"/>
            <ac:spMk id="4" creationId="{348F20AD-BC91-A89E-098A-FE4548597748}"/>
          </ac:spMkLst>
        </pc:spChg>
        <pc:spChg chg="add mod ord">
          <ac:chgData name="Mateusz Karnicki" userId="S::m.karnicki.400@studms.ug.edu.pl::c89c0862-da33-4b85-af69-b29a2584570a" providerId="AD" clId="Web-{3C0D4D7A-7CD3-28D6-A78D-0D3B28A883A3}" dt="2024-05-12T10:45:06.350" v="538"/>
          <ac:spMkLst>
            <pc:docMk/>
            <pc:sldMk cId="3299187205" sldId="258"/>
            <ac:spMk id="6" creationId="{5FB8818F-97E6-A2D4-4518-C6195A006464}"/>
          </ac:spMkLst>
        </pc:spChg>
        <pc:spChg chg="add del mod">
          <ac:chgData name="Mateusz Karnicki" userId="S::m.karnicki.400@studms.ug.edu.pl::c89c0862-da33-4b85-af69-b29a2584570a" providerId="AD" clId="Web-{3C0D4D7A-7CD3-28D6-A78D-0D3B28A883A3}" dt="2024-05-12T10:52:25.721" v="612"/>
          <ac:spMkLst>
            <pc:docMk/>
            <pc:sldMk cId="3299187205" sldId="258"/>
            <ac:spMk id="8" creationId="{9BEDCAE0-54BF-D6F8-9BB8-E1683F6EFF38}"/>
          </ac:spMkLst>
        </pc:spChg>
        <pc:spChg chg="add del mod">
          <ac:chgData name="Mateusz Karnicki" userId="S::m.karnicki.400@studms.ug.edu.pl::c89c0862-da33-4b85-af69-b29a2584570a" providerId="AD" clId="Web-{3C0D4D7A-7CD3-28D6-A78D-0D3B28A883A3}" dt="2024-05-12T10:56:25.931" v="778"/>
          <ac:spMkLst>
            <pc:docMk/>
            <pc:sldMk cId="3299187205" sldId="258"/>
            <ac:spMk id="18" creationId="{094A4500-C603-4AFF-37F1-8D66CCC46ECD}"/>
          </ac:spMkLst>
        </pc:spChg>
        <pc:picChg chg="add del mod ord">
          <ac:chgData name="Mateusz Karnicki" userId="S::m.karnicki.400@studms.ug.edu.pl::c89c0862-da33-4b85-af69-b29a2584570a" providerId="AD" clId="Web-{3C0D4D7A-7CD3-28D6-A78D-0D3B28A883A3}" dt="2024-05-12T10:55:32.945" v="748"/>
          <ac:picMkLst>
            <pc:docMk/>
            <pc:sldMk cId="3299187205" sldId="258"/>
            <ac:picMk id="5" creationId="{3C36571F-764F-499C-3601-0A9F2E22E360}"/>
          </ac:picMkLst>
        </pc:picChg>
        <pc:picChg chg="add mod">
          <ac:chgData name="Mateusz Karnicki" userId="S::m.karnicki.400@studms.ug.edu.pl::c89c0862-da33-4b85-af69-b29a2584570a" providerId="AD" clId="Web-{3C0D4D7A-7CD3-28D6-A78D-0D3B28A883A3}" dt="2024-05-12T10:25:52.459" v="430" actId="1076"/>
          <ac:picMkLst>
            <pc:docMk/>
            <pc:sldMk cId="3299187205" sldId="258"/>
            <ac:picMk id="7" creationId="{C98BC565-9F6D-5E9D-7414-2C3566CAC499}"/>
          </ac:picMkLst>
        </pc:picChg>
        <pc:picChg chg="add del mod ord">
          <ac:chgData name="Mateusz Karnicki" userId="S::m.karnicki.400@studms.ug.edu.pl::c89c0862-da33-4b85-af69-b29a2584570a" providerId="AD" clId="Web-{3C0D4D7A-7CD3-28D6-A78D-0D3B28A883A3}" dt="2024-05-12T10:56:04.399" v="767"/>
          <ac:picMkLst>
            <pc:docMk/>
            <pc:sldMk cId="3299187205" sldId="258"/>
            <ac:picMk id="9" creationId="{063885D6-87E4-6455-959E-E20582E6B062}"/>
          </ac:picMkLst>
        </pc:picChg>
        <pc:picChg chg="add del mod ord">
          <ac:chgData name="Mateusz Karnicki" userId="S::m.karnicki.400@studms.ug.edu.pl::c89c0862-da33-4b85-af69-b29a2584570a" providerId="AD" clId="Web-{3C0D4D7A-7CD3-28D6-A78D-0D3B28A883A3}" dt="2024-05-12T10:56:06.134" v="770"/>
          <ac:picMkLst>
            <pc:docMk/>
            <pc:sldMk cId="3299187205" sldId="258"/>
            <ac:picMk id="10" creationId="{AE16CC64-EF9E-57CD-BF6A-3040BBA69F6F}"/>
          </ac:picMkLst>
        </pc:picChg>
        <pc:picChg chg="add del mod">
          <ac:chgData name="Mateusz Karnicki" userId="S::m.karnicki.400@studms.ug.edu.pl::c89c0862-da33-4b85-af69-b29a2584570a" providerId="AD" clId="Web-{3C0D4D7A-7CD3-28D6-A78D-0D3B28A883A3}" dt="2024-05-12T10:56:03.852" v="766"/>
          <ac:picMkLst>
            <pc:docMk/>
            <pc:sldMk cId="3299187205" sldId="258"/>
            <ac:picMk id="11" creationId="{29F3F2AF-1EFA-E263-2969-228D78C636F1}"/>
          </ac:picMkLst>
        </pc:picChg>
        <pc:picChg chg="add del mod ord">
          <ac:chgData name="Mateusz Karnicki" userId="S::m.karnicki.400@studms.ug.edu.pl::c89c0862-da33-4b85-af69-b29a2584570a" providerId="AD" clId="Web-{3C0D4D7A-7CD3-28D6-A78D-0D3B28A883A3}" dt="2024-05-12T10:56:06.759" v="771"/>
          <ac:picMkLst>
            <pc:docMk/>
            <pc:sldMk cId="3299187205" sldId="258"/>
            <ac:picMk id="12" creationId="{932E25B9-9B08-5E65-8A12-723C93827031}"/>
          </ac:picMkLst>
        </pc:picChg>
        <pc:picChg chg="add del mod ord modCrop">
          <ac:chgData name="Mateusz Karnicki" userId="S::m.karnicki.400@studms.ug.edu.pl::c89c0862-da33-4b85-af69-b29a2584570a" providerId="AD" clId="Web-{3C0D4D7A-7CD3-28D6-A78D-0D3B28A883A3}" dt="2024-05-12T10:56:05.524" v="769"/>
          <ac:picMkLst>
            <pc:docMk/>
            <pc:sldMk cId="3299187205" sldId="258"/>
            <ac:picMk id="13" creationId="{F5AC6CB2-2DDE-64CE-4B5C-C490EF7E2363}"/>
          </ac:picMkLst>
        </pc:picChg>
        <pc:picChg chg="add del mod ord">
          <ac:chgData name="Mateusz Karnicki" userId="S::m.karnicki.400@studms.ug.edu.pl::c89c0862-da33-4b85-af69-b29a2584570a" providerId="AD" clId="Web-{3C0D4D7A-7CD3-28D6-A78D-0D3B28A883A3}" dt="2024-05-12T10:56:04.899" v="768"/>
          <ac:picMkLst>
            <pc:docMk/>
            <pc:sldMk cId="3299187205" sldId="258"/>
            <ac:picMk id="14" creationId="{9294B523-52F6-8701-67F0-5EF3EC7DA9E5}"/>
          </ac:picMkLst>
        </pc:picChg>
        <pc:picChg chg="add del mod">
          <ac:chgData name="Mateusz Karnicki" userId="S::m.karnicki.400@studms.ug.edu.pl::c89c0862-da33-4b85-af69-b29a2584570a" providerId="AD" clId="Web-{3C0D4D7A-7CD3-28D6-A78D-0D3B28A883A3}" dt="2024-05-12T10:56:07.634" v="772"/>
          <ac:picMkLst>
            <pc:docMk/>
            <pc:sldMk cId="3299187205" sldId="258"/>
            <ac:picMk id="15" creationId="{EE6E865C-6156-7121-3C00-2E22B5B8FED3}"/>
          </ac:picMkLst>
        </pc:picChg>
        <pc:picChg chg="add del mod">
          <ac:chgData name="Mateusz Karnicki" userId="S::m.karnicki.400@studms.ug.edu.pl::c89c0862-da33-4b85-af69-b29a2584570a" providerId="AD" clId="Web-{3C0D4D7A-7CD3-28D6-A78D-0D3B28A883A3}" dt="2024-05-12T10:44:01.676" v="525"/>
          <ac:picMkLst>
            <pc:docMk/>
            <pc:sldMk cId="3299187205" sldId="258"/>
            <ac:picMk id="16" creationId="{8AA84CAC-FD18-6288-650B-D4A1A8DB576F}"/>
          </ac:picMkLst>
        </pc:picChg>
      </pc:sldChg>
      <pc:sldChg chg="modSp new del ord">
        <pc:chgData name="Mateusz Karnicki" userId="S::m.karnicki.400@studms.ug.edu.pl::c89c0862-da33-4b85-af69-b29a2584570a" providerId="AD" clId="Web-{3C0D4D7A-7CD3-28D6-A78D-0D3B28A883A3}" dt="2024-05-12T10:20:51.904" v="404"/>
        <pc:sldMkLst>
          <pc:docMk/>
          <pc:sldMk cId="3999231785" sldId="259"/>
        </pc:sldMkLst>
        <pc:spChg chg="mod">
          <ac:chgData name="Mateusz Karnicki" userId="S::m.karnicki.400@studms.ug.edu.pl::c89c0862-da33-4b85-af69-b29a2584570a" providerId="AD" clId="Web-{3C0D4D7A-7CD3-28D6-A78D-0D3B28A883A3}" dt="2024-05-12T10:01:19.919" v="48" actId="20577"/>
          <ac:spMkLst>
            <pc:docMk/>
            <pc:sldMk cId="3999231785" sldId="259"/>
            <ac:spMk id="2" creationId="{601D6BFF-4A73-EEDA-D867-DE321A4E539A}"/>
          </ac:spMkLst>
        </pc:spChg>
      </pc:sldChg>
      <pc:sldChg chg="addSp delSp modSp new mod ord setBg addAnim delAnim modAnim">
        <pc:chgData name="Mateusz Karnicki" userId="S::m.karnicki.400@studms.ug.edu.pl::c89c0862-da33-4b85-af69-b29a2584570a" providerId="AD" clId="Web-{3C0D4D7A-7CD3-28D6-A78D-0D3B28A883A3}" dt="2024-05-12T11:00:28.547" v="810"/>
        <pc:sldMkLst>
          <pc:docMk/>
          <pc:sldMk cId="4245630819" sldId="260"/>
        </pc:sldMkLst>
        <pc:spChg chg="mod">
          <ac:chgData name="Mateusz Karnicki" userId="S::m.karnicki.400@studms.ug.edu.pl::c89c0862-da33-4b85-af69-b29a2584570a" providerId="AD" clId="Web-{3C0D4D7A-7CD3-28D6-A78D-0D3B28A883A3}" dt="2024-05-12T10:51:13.657" v="591"/>
          <ac:spMkLst>
            <pc:docMk/>
            <pc:sldMk cId="4245630819" sldId="260"/>
            <ac:spMk id="2" creationId="{4AA88078-B3B7-AABF-BE51-4AA659E21342}"/>
          </ac:spMkLst>
        </pc:spChg>
        <pc:spChg chg="mod">
          <ac:chgData name="Mateusz Karnicki" userId="S::m.karnicki.400@studms.ug.edu.pl::c89c0862-da33-4b85-af69-b29a2584570a" providerId="AD" clId="Web-{3C0D4D7A-7CD3-28D6-A78D-0D3B28A883A3}" dt="2024-05-12T10:51:13.657" v="591"/>
          <ac:spMkLst>
            <pc:docMk/>
            <pc:sldMk cId="4245630819" sldId="260"/>
            <ac:spMk id="3" creationId="{0FC6A285-7DC6-11B6-F833-44725ABFFAB9}"/>
          </ac:spMkLst>
        </pc:spChg>
        <pc:spChg chg="add">
          <ac:chgData name="Mateusz Karnicki" userId="S::m.karnicki.400@studms.ug.edu.pl::c89c0862-da33-4b85-af69-b29a2584570a" providerId="AD" clId="Web-{3C0D4D7A-7CD3-28D6-A78D-0D3B28A883A3}" dt="2024-05-12T10:51:13.657" v="591"/>
          <ac:spMkLst>
            <pc:docMk/>
            <pc:sldMk cId="4245630819" sldId="260"/>
            <ac:spMk id="10" creationId="{AA72AAC8-1209-4875-BA07-E6860CC8B03D}"/>
          </ac:spMkLst>
        </pc:spChg>
        <pc:spChg chg="add">
          <ac:chgData name="Mateusz Karnicki" userId="S::m.karnicki.400@studms.ug.edu.pl::c89c0862-da33-4b85-af69-b29a2584570a" providerId="AD" clId="Web-{3C0D4D7A-7CD3-28D6-A78D-0D3B28A883A3}" dt="2024-05-12T10:51:13.657" v="591"/>
          <ac:spMkLst>
            <pc:docMk/>
            <pc:sldMk cId="4245630819" sldId="260"/>
            <ac:spMk id="12" creationId="{6B6F5053-444C-4A41-90A3-423585845624}"/>
          </ac:spMkLst>
        </pc:spChg>
        <pc:spChg chg="add">
          <ac:chgData name="Mateusz Karnicki" userId="S::m.karnicki.400@studms.ug.edu.pl::c89c0862-da33-4b85-af69-b29a2584570a" providerId="AD" clId="Web-{3C0D4D7A-7CD3-28D6-A78D-0D3B28A883A3}" dt="2024-05-12T10:51:13.657" v="591"/>
          <ac:spMkLst>
            <pc:docMk/>
            <pc:sldMk cId="4245630819" sldId="260"/>
            <ac:spMk id="14" creationId="{877D4C50-8E36-4122-843F-CC0D80553B1A}"/>
          </ac:spMkLst>
        </pc:spChg>
        <pc:spChg chg="add del">
          <ac:chgData name="Mateusz Karnicki" userId="S::m.karnicki.400@studms.ug.edu.pl::c89c0862-da33-4b85-af69-b29a2584570a" providerId="AD" clId="Web-{3C0D4D7A-7CD3-28D6-A78D-0D3B28A883A3}" dt="2024-05-12T11:00:28.547" v="810"/>
          <ac:spMkLst>
            <pc:docMk/>
            <pc:sldMk cId="4245630819" sldId="260"/>
            <ac:spMk id="16" creationId="{5FE7AAF2-88AD-4796-BA71-48C6CF7F60F5}"/>
          </ac:spMkLst>
        </pc:spChg>
        <pc:picChg chg="add mod ord">
          <ac:chgData name="Mateusz Karnicki" userId="S::m.karnicki.400@studms.ug.edu.pl::c89c0862-da33-4b85-af69-b29a2584570a" providerId="AD" clId="Web-{3C0D4D7A-7CD3-28D6-A78D-0D3B28A883A3}" dt="2024-05-12T10:51:13.657" v="591"/>
          <ac:picMkLst>
            <pc:docMk/>
            <pc:sldMk cId="4245630819" sldId="260"/>
            <ac:picMk id="4" creationId="{6421CFE5-6A33-D314-25CD-BF334C0DAD40}"/>
          </ac:picMkLst>
        </pc:picChg>
        <pc:picChg chg="add mod">
          <ac:chgData name="Mateusz Karnicki" userId="S::m.karnicki.400@studms.ug.edu.pl::c89c0862-da33-4b85-af69-b29a2584570a" providerId="AD" clId="Web-{3C0D4D7A-7CD3-28D6-A78D-0D3B28A883A3}" dt="2024-05-12T10:51:13.657" v="591"/>
          <ac:picMkLst>
            <pc:docMk/>
            <pc:sldMk cId="4245630819" sldId="260"/>
            <ac:picMk id="5" creationId="{538183B8-A2A5-0DE8-3243-0138965F4A47}"/>
          </ac:picMkLst>
        </pc:picChg>
      </pc:sldChg>
      <pc:sldChg chg="modSp new del ord">
        <pc:chgData name="Mateusz Karnicki" userId="S::m.karnicki.400@studms.ug.edu.pl::c89c0862-da33-4b85-af69-b29a2584570a" providerId="AD" clId="Web-{3C0D4D7A-7CD3-28D6-A78D-0D3B28A883A3}" dt="2024-05-12T11:13:10.740" v="833"/>
        <pc:sldMkLst>
          <pc:docMk/>
          <pc:sldMk cId="786642432" sldId="261"/>
        </pc:sldMkLst>
        <pc:spChg chg="mod">
          <ac:chgData name="Mateusz Karnicki" userId="S::m.karnicki.400@studms.ug.edu.pl::c89c0862-da33-4b85-af69-b29a2584570a" providerId="AD" clId="Web-{3C0D4D7A-7CD3-28D6-A78D-0D3B28A883A3}" dt="2024-05-12T10:05:44.301" v="273" actId="20577"/>
          <ac:spMkLst>
            <pc:docMk/>
            <pc:sldMk cId="786642432" sldId="261"/>
            <ac:spMk id="2" creationId="{3BCFA529-1BC8-50D7-86F9-0E995535BFE4}"/>
          </ac:spMkLst>
        </pc:spChg>
      </pc:sldChg>
      <pc:sldChg chg="modSp add del ord replId">
        <pc:chgData name="Mateusz Karnicki" userId="S::m.karnicki.400@studms.ug.edu.pl::c89c0862-da33-4b85-af69-b29a2584570a" providerId="AD" clId="Web-{3C0D4D7A-7CD3-28D6-A78D-0D3B28A883A3}" dt="2024-05-12T11:00:20.219" v="807"/>
        <pc:sldMkLst>
          <pc:docMk/>
          <pc:sldMk cId="3805238744" sldId="262"/>
        </pc:sldMkLst>
        <pc:spChg chg="mod">
          <ac:chgData name="Mateusz Karnicki" userId="S::m.karnicki.400@studms.ug.edu.pl::c89c0862-da33-4b85-af69-b29a2584570a" providerId="AD" clId="Web-{3C0D4D7A-7CD3-28D6-A78D-0D3B28A883A3}" dt="2024-05-12T10:05:32.035" v="254" actId="20577"/>
          <ac:spMkLst>
            <pc:docMk/>
            <pc:sldMk cId="3805238744" sldId="262"/>
            <ac:spMk id="2" creationId="{601D6BFF-4A73-EEDA-D867-DE321A4E539A}"/>
          </ac:spMkLst>
        </pc:spChg>
      </pc:sldChg>
      <pc:sldChg chg="addSp delSp modSp add ord replId addAnim delAnim modAnim">
        <pc:chgData name="Mateusz Karnicki" userId="S::m.karnicki.400@studms.ug.edu.pl::c89c0862-da33-4b85-af69-b29a2584570a" providerId="AD" clId="Web-{3C0D4D7A-7CD3-28D6-A78D-0D3B28A883A3}" dt="2024-05-12T11:08:28.044" v="821"/>
        <pc:sldMkLst>
          <pc:docMk/>
          <pc:sldMk cId="3547672033" sldId="263"/>
        </pc:sldMkLst>
        <pc:spChg chg="mod">
          <ac:chgData name="Mateusz Karnicki" userId="S::m.karnicki.400@studms.ug.edu.pl::c89c0862-da33-4b85-af69-b29a2584570a" providerId="AD" clId="Web-{3C0D4D7A-7CD3-28D6-A78D-0D3B28A883A3}" dt="2024-05-12T10:55:01.085" v="731" actId="20577"/>
          <ac:spMkLst>
            <pc:docMk/>
            <pc:sldMk cId="3547672033" sldId="263"/>
            <ac:spMk id="2" creationId="{4AA88078-B3B7-AABF-BE51-4AA659E21342}"/>
          </ac:spMkLst>
        </pc:spChg>
        <pc:spChg chg="del mod">
          <ac:chgData name="Mateusz Karnicki" userId="S::m.karnicki.400@studms.ug.edu.pl::c89c0862-da33-4b85-af69-b29a2584570a" providerId="AD" clId="Web-{3C0D4D7A-7CD3-28D6-A78D-0D3B28A883A3}" dt="2024-05-12T10:54:39.788" v="723"/>
          <ac:spMkLst>
            <pc:docMk/>
            <pc:sldMk cId="3547672033" sldId="263"/>
            <ac:spMk id="3" creationId="{0FC6A285-7DC6-11B6-F833-44725ABFFAB9}"/>
          </ac:spMkLst>
        </pc:spChg>
        <pc:spChg chg="del">
          <ac:chgData name="Mateusz Karnicki" userId="S::m.karnicki.400@studms.ug.edu.pl::c89c0862-da33-4b85-af69-b29a2584570a" providerId="AD" clId="Web-{3C0D4D7A-7CD3-28D6-A78D-0D3B28A883A3}" dt="2024-05-12T10:51:52.314" v="597"/>
          <ac:spMkLst>
            <pc:docMk/>
            <pc:sldMk cId="3547672033" sldId="263"/>
            <ac:spMk id="16" creationId="{5FE7AAF2-88AD-4796-BA71-48C6CF7F60F5}"/>
          </ac:spMkLst>
        </pc:spChg>
        <pc:spChg chg="add del mod">
          <ac:chgData name="Mateusz Karnicki" userId="S::m.karnicki.400@studms.ug.edu.pl::c89c0862-da33-4b85-af69-b29a2584570a" providerId="AD" clId="Web-{3C0D4D7A-7CD3-28D6-A78D-0D3B28A883A3}" dt="2024-05-12T10:54:19.303" v="717"/>
          <ac:spMkLst>
            <pc:docMk/>
            <pc:sldMk cId="3547672033" sldId="263"/>
            <ac:spMk id="44" creationId="{8A098500-39F8-118B-8D43-432B67DCFC0C}"/>
          </ac:spMkLst>
        </pc:spChg>
        <pc:spChg chg="add del mod">
          <ac:chgData name="Mateusz Karnicki" userId="S::m.karnicki.400@studms.ug.edu.pl::c89c0862-da33-4b85-af69-b29a2584570a" providerId="AD" clId="Web-{3C0D4D7A-7CD3-28D6-A78D-0D3B28A883A3}" dt="2024-05-12T10:55:05.273" v="732"/>
          <ac:spMkLst>
            <pc:docMk/>
            <pc:sldMk cId="3547672033" sldId="263"/>
            <ac:spMk id="46" creationId="{924C48D8-2AF2-F3B9-E0BA-9C3AEC099959}"/>
          </ac:spMkLst>
        </pc:spChg>
        <pc:spChg chg="add mod">
          <ac:chgData name="Mateusz Karnicki" userId="S::m.karnicki.400@studms.ug.edu.pl::c89c0862-da33-4b85-af69-b29a2584570a" providerId="AD" clId="Web-{3C0D4D7A-7CD3-28D6-A78D-0D3B28A883A3}" dt="2024-05-12T10:55:49.258" v="757" actId="20577"/>
          <ac:spMkLst>
            <pc:docMk/>
            <pc:sldMk cId="3547672033" sldId="263"/>
            <ac:spMk id="48" creationId="{B8BC33DA-1C9B-CD59-7D17-3A61768CC4ED}"/>
          </ac:spMkLst>
        </pc:spChg>
        <pc:spChg chg="add mod">
          <ac:chgData name="Mateusz Karnicki" userId="S::m.karnicki.400@studms.ug.edu.pl::c89c0862-da33-4b85-af69-b29a2584570a" providerId="AD" clId="Web-{3C0D4D7A-7CD3-28D6-A78D-0D3B28A883A3}" dt="2024-05-12T10:56:53.838" v="784" actId="1076"/>
          <ac:spMkLst>
            <pc:docMk/>
            <pc:sldMk cId="3547672033" sldId="263"/>
            <ac:spMk id="54" creationId="{2B38E712-DFC2-37B9-A9D7-E883BD4D94A8}"/>
          </ac:spMkLst>
        </pc:spChg>
        <pc:spChg chg="add mod">
          <ac:chgData name="Mateusz Karnicki" userId="S::m.karnicki.400@studms.ug.edu.pl::c89c0862-da33-4b85-af69-b29a2584570a" providerId="AD" clId="Web-{3C0D4D7A-7CD3-28D6-A78D-0D3B28A883A3}" dt="2024-05-12T10:58:05.387" v="792" actId="20577"/>
          <ac:spMkLst>
            <pc:docMk/>
            <pc:sldMk cId="3547672033" sldId="263"/>
            <ac:spMk id="56" creationId="{68688AD2-D428-D68D-E66F-DDCEFD2CB89B}"/>
          </ac:spMkLst>
        </pc:spChg>
        <pc:picChg chg="add del">
          <ac:chgData name="Mateusz Karnicki" userId="S::m.karnicki.400@studms.ug.edu.pl::c89c0862-da33-4b85-af69-b29a2584570a" providerId="AD" clId="Web-{3C0D4D7A-7CD3-28D6-A78D-0D3B28A883A3}" dt="2024-05-12T10:52:49.410" v="634"/>
          <ac:picMkLst>
            <pc:docMk/>
            <pc:sldMk cId="3547672033" sldId="263"/>
            <ac:picMk id="4" creationId="{6421CFE5-6A33-D314-25CD-BF334C0DAD40}"/>
          </ac:picMkLst>
        </pc:picChg>
        <pc:picChg chg="add del mod">
          <ac:chgData name="Mateusz Karnicki" userId="S::m.karnicki.400@studms.ug.edu.pl::c89c0862-da33-4b85-af69-b29a2584570a" providerId="AD" clId="Web-{3C0D4D7A-7CD3-28D6-A78D-0D3B28A883A3}" dt="2024-05-12T10:54:14.193" v="713"/>
          <ac:picMkLst>
            <pc:docMk/>
            <pc:sldMk cId="3547672033" sldId="263"/>
            <ac:picMk id="5" creationId="{538183B8-A2A5-0DE8-3243-0138965F4A47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2:48.410" v="633"/>
          <ac:picMkLst>
            <pc:docMk/>
            <pc:sldMk cId="3547672033" sldId="263"/>
            <ac:picMk id="7" creationId="{5527C2E2-F999-B8B5-FB23-B2BA3B814FC3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2:46.706" v="632"/>
          <ac:picMkLst>
            <pc:docMk/>
            <pc:sldMk cId="3547672033" sldId="263"/>
            <ac:picMk id="9" creationId="{A262DABD-E140-AA90-FEB4-3D5E5AC442A4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2:46.706" v="631"/>
          <ac:picMkLst>
            <pc:docMk/>
            <pc:sldMk cId="3547672033" sldId="263"/>
            <ac:picMk id="13" creationId="{AB5425BB-5218-5AB5-9137-100D2C436B50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2:46.706" v="630"/>
          <ac:picMkLst>
            <pc:docMk/>
            <pc:sldMk cId="3547672033" sldId="263"/>
            <ac:picMk id="17" creationId="{FA780CDC-6A52-E790-A2BA-CC129DBEAAAB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2:46.706" v="629"/>
          <ac:picMkLst>
            <pc:docMk/>
            <pc:sldMk cId="3547672033" sldId="263"/>
            <ac:picMk id="19" creationId="{A9B890EB-B3B6-9419-9C71-96512933204A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2:46.706" v="628"/>
          <ac:picMkLst>
            <pc:docMk/>
            <pc:sldMk cId="3547672033" sldId="263"/>
            <ac:picMk id="21" creationId="{7EF31ECF-9561-7CC2-9D1D-329D7841726F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2:46.706" v="627"/>
          <ac:picMkLst>
            <pc:docMk/>
            <pc:sldMk cId="3547672033" sldId="263"/>
            <ac:picMk id="23" creationId="{6050ACE1-486D-B06A-D931-DEEAA4E7E904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2:46.706" v="626"/>
          <ac:picMkLst>
            <pc:docMk/>
            <pc:sldMk cId="3547672033" sldId="263"/>
            <ac:picMk id="25" creationId="{89C0C585-ACBC-0F63-2E89-60426925C46C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4:07.865" v="711"/>
          <ac:picMkLst>
            <pc:docMk/>
            <pc:sldMk cId="3547672033" sldId="263"/>
            <ac:picMk id="27" creationId="{23648F46-190A-57E6-2732-F27BFC6E4137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4:07.865" v="710"/>
          <ac:picMkLst>
            <pc:docMk/>
            <pc:sldMk cId="3547672033" sldId="263"/>
            <ac:picMk id="29" creationId="{AF93D4A7-901F-54AF-8E43-3FED511A1656}"/>
          </ac:picMkLst>
        </pc:picChg>
        <pc:picChg chg="add del ord">
          <ac:chgData name="Mateusz Karnicki" userId="S::m.karnicki.400@studms.ug.edu.pl::c89c0862-da33-4b85-af69-b29a2584570a" providerId="AD" clId="Web-{3C0D4D7A-7CD3-28D6-A78D-0D3B28A883A3}" dt="2024-05-12T10:54:07.865" v="709"/>
          <ac:picMkLst>
            <pc:docMk/>
            <pc:sldMk cId="3547672033" sldId="263"/>
            <ac:picMk id="31" creationId="{B970BAD0-248D-5614-57D4-8A6D0B727A67}"/>
          </ac:picMkLst>
        </pc:picChg>
        <pc:picChg chg="add del ord">
          <ac:chgData name="Mateusz Karnicki" userId="S::m.karnicki.400@studms.ug.edu.pl::c89c0862-da33-4b85-af69-b29a2584570a" providerId="AD" clId="Web-{3C0D4D7A-7CD3-28D6-A78D-0D3B28A883A3}" dt="2024-05-12T10:54:07.865" v="708"/>
          <ac:picMkLst>
            <pc:docMk/>
            <pc:sldMk cId="3547672033" sldId="263"/>
            <ac:picMk id="33" creationId="{E886FB1F-B186-4FA6-F93D-908CA2361102}"/>
          </ac:picMkLst>
        </pc:picChg>
        <pc:picChg chg="add del ord">
          <ac:chgData name="Mateusz Karnicki" userId="S::m.karnicki.400@studms.ug.edu.pl::c89c0862-da33-4b85-af69-b29a2584570a" providerId="AD" clId="Web-{3C0D4D7A-7CD3-28D6-A78D-0D3B28A883A3}" dt="2024-05-12T10:54:07.865" v="707"/>
          <ac:picMkLst>
            <pc:docMk/>
            <pc:sldMk cId="3547672033" sldId="263"/>
            <ac:picMk id="35" creationId="{A10826B8-DD65-B23C-7FA0-929995A74F6F}"/>
          </ac:picMkLst>
        </pc:picChg>
        <pc:picChg chg="add del ord">
          <ac:chgData name="Mateusz Karnicki" userId="S::m.karnicki.400@studms.ug.edu.pl::c89c0862-da33-4b85-af69-b29a2584570a" providerId="AD" clId="Web-{3C0D4D7A-7CD3-28D6-A78D-0D3B28A883A3}" dt="2024-05-12T10:54:07.849" v="706"/>
          <ac:picMkLst>
            <pc:docMk/>
            <pc:sldMk cId="3547672033" sldId="263"/>
            <ac:picMk id="37" creationId="{6EAB9CFD-B901-DDC8-B218-A36D5590998A}"/>
          </ac:picMkLst>
        </pc:picChg>
        <pc:picChg chg="add del ord">
          <ac:chgData name="Mateusz Karnicki" userId="S::m.karnicki.400@studms.ug.edu.pl::c89c0862-da33-4b85-af69-b29a2584570a" providerId="AD" clId="Web-{3C0D4D7A-7CD3-28D6-A78D-0D3B28A883A3}" dt="2024-05-12T10:54:07.849" v="705"/>
          <ac:picMkLst>
            <pc:docMk/>
            <pc:sldMk cId="3547672033" sldId="263"/>
            <ac:picMk id="39" creationId="{2502BBE4-65B4-5D41-35BA-041D270C4C96}"/>
          </ac:picMkLst>
        </pc:picChg>
        <pc:picChg chg="add del ord">
          <ac:chgData name="Mateusz Karnicki" userId="S::m.karnicki.400@studms.ug.edu.pl::c89c0862-da33-4b85-af69-b29a2584570a" providerId="AD" clId="Web-{3C0D4D7A-7CD3-28D6-A78D-0D3B28A883A3}" dt="2024-05-12T10:53:43.770" v="697"/>
          <ac:picMkLst>
            <pc:docMk/>
            <pc:sldMk cId="3547672033" sldId="263"/>
            <ac:picMk id="41" creationId="{3FBD8CAF-432D-990E-1A16-3AFDA91281F0}"/>
          </ac:picMkLst>
        </pc:picChg>
        <pc:picChg chg="add del ord">
          <ac:chgData name="Mateusz Karnicki" userId="S::m.karnicki.400@studms.ug.edu.pl::c89c0862-da33-4b85-af69-b29a2584570a" providerId="AD" clId="Web-{3C0D4D7A-7CD3-28D6-A78D-0D3B28A883A3}" dt="2024-05-12T10:53:43.770" v="696"/>
          <ac:picMkLst>
            <pc:docMk/>
            <pc:sldMk cId="3547672033" sldId="263"/>
            <ac:picMk id="43" creationId="{C8647157-72CF-6636-93A1-0BAE80339EC7}"/>
          </ac:picMkLst>
        </pc:picChg>
        <pc:picChg chg="add mod">
          <ac:chgData name="Mateusz Karnicki" userId="S::m.karnicki.400@studms.ug.edu.pl::c89c0862-da33-4b85-af69-b29a2584570a" providerId="AD" clId="Web-{3C0D4D7A-7CD3-28D6-A78D-0D3B28A883A3}" dt="2024-05-12T10:57:55.840" v="789" actId="1076"/>
          <ac:picMkLst>
            <pc:docMk/>
            <pc:sldMk cId="3547672033" sldId="263"/>
            <ac:picMk id="50" creationId="{886A2496-1F6B-B334-8556-66A528EE1D54}"/>
          </ac:picMkLst>
        </pc:picChg>
        <pc:picChg chg="add mod">
          <ac:chgData name="Mateusz Karnicki" userId="S::m.karnicki.400@studms.ug.edu.pl::c89c0862-da33-4b85-af69-b29a2584570a" providerId="AD" clId="Web-{3C0D4D7A-7CD3-28D6-A78D-0D3B28A883A3}" dt="2024-05-12T10:57:57.496" v="790" actId="1076"/>
          <ac:picMkLst>
            <pc:docMk/>
            <pc:sldMk cId="3547672033" sldId="263"/>
            <ac:picMk id="52" creationId="{2A2DDEC3-4A28-B130-CBBA-55E45E37933F}"/>
          </ac:picMkLst>
        </pc:picChg>
        <pc:picChg chg="add">
          <ac:chgData name="Mateusz Karnicki" userId="S::m.karnicki.400@studms.ug.edu.pl::c89c0862-da33-4b85-af69-b29a2584570a" providerId="AD" clId="Web-{3C0D4D7A-7CD3-28D6-A78D-0D3B28A883A3}" dt="2024-05-12T10:58:16.418" v="793"/>
          <ac:picMkLst>
            <pc:docMk/>
            <pc:sldMk cId="3547672033" sldId="263"/>
            <ac:picMk id="58" creationId="{2C23559D-F89E-592E-DC77-98598C995368}"/>
          </ac:picMkLst>
        </pc:picChg>
        <pc:picChg chg="add mod">
          <ac:chgData name="Mateusz Karnicki" userId="S::m.karnicki.400@studms.ug.edu.pl::c89c0862-da33-4b85-af69-b29a2584570a" providerId="AD" clId="Web-{3C0D4D7A-7CD3-28D6-A78D-0D3B28A883A3}" dt="2024-05-12T11:00:00.702" v="804" actId="1076"/>
          <ac:picMkLst>
            <pc:docMk/>
            <pc:sldMk cId="3547672033" sldId="263"/>
            <ac:picMk id="60" creationId="{E7084A6D-3D98-A64F-B457-4CD14B9A10BD}"/>
          </ac:picMkLst>
        </pc:picChg>
        <pc:picChg chg="add del">
          <ac:chgData name="Mateusz Karnicki" userId="S::m.karnicki.400@studms.ug.edu.pl::c89c0862-da33-4b85-af69-b29a2584570a" providerId="AD" clId="Web-{3C0D4D7A-7CD3-28D6-A78D-0D3B28A883A3}" dt="2024-05-12T10:58:20.856" v="800"/>
          <ac:picMkLst>
            <pc:docMk/>
            <pc:sldMk cId="3547672033" sldId="263"/>
            <ac:picMk id="62" creationId="{3E084218-870F-F8E9-91E4-1B96FDC76662}"/>
          </ac:picMkLst>
        </pc:picChg>
        <pc:picChg chg="add">
          <ac:chgData name="Mateusz Karnicki" userId="S::m.karnicki.400@studms.ug.edu.pl::c89c0862-da33-4b85-af69-b29a2584570a" providerId="AD" clId="Web-{3C0D4D7A-7CD3-28D6-A78D-0D3B28A883A3}" dt="2024-05-12T10:58:16.590" v="796"/>
          <ac:picMkLst>
            <pc:docMk/>
            <pc:sldMk cId="3547672033" sldId="263"/>
            <ac:picMk id="64" creationId="{B5C4AA15-6AA9-7211-E12F-29B83537EB1B}"/>
          </ac:picMkLst>
        </pc:picChg>
        <pc:picChg chg="add mod ord">
          <ac:chgData name="Mateusz Karnicki" userId="S::m.karnicki.400@studms.ug.edu.pl::c89c0862-da33-4b85-af69-b29a2584570a" providerId="AD" clId="Web-{3C0D4D7A-7CD3-28D6-A78D-0D3B28A883A3}" dt="2024-05-12T11:00:08.234" v="806" actId="1076"/>
          <ac:picMkLst>
            <pc:docMk/>
            <pc:sldMk cId="3547672033" sldId="263"/>
            <ac:picMk id="66" creationId="{4BF5C615-5B47-D766-9DEA-CD94A8A54882}"/>
          </ac:picMkLst>
        </pc:picChg>
        <pc:picChg chg="add">
          <ac:chgData name="Mateusz Karnicki" userId="S::m.karnicki.400@studms.ug.edu.pl::c89c0862-da33-4b85-af69-b29a2584570a" providerId="AD" clId="Web-{3C0D4D7A-7CD3-28D6-A78D-0D3B28A883A3}" dt="2024-05-12T10:58:16.747" v="798"/>
          <ac:picMkLst>
            <pc:docMk/>
            <pc:sldMk cId="3547672033" sldId="263"/>
            <ac:picMk id="68" creationId="{35EDBABF-08F3-F0D1-0CDF-D7EF592EAC11}"/>
          </ac:picMkLst>
        </pc:picChg>
        <pc:picChg chg="add">
          <ac:chgData name="Mateusz Karnicki" userId="S::m.karnicki.400@studms.ug.edu.pl::c89c0862-da33-4b85-af69-b29a2584570a" providerId="AD" clId="Web-{3C0D4D7A-7CD3-28D6-A78D-0D3B28A883A3}" dt="2024-05-12T10:58:16.840" v="799"/>
          <ac:picMkLst>
            <pc:docMk/>
            <pc:sldMk cId="3547672033" sldId="263"/>
            <ac:picMk id="70" creationId="{2245A2B2-5D44-FE32-142B-4E4AB2FB689A}"/>
          </ac:picMkLst>
        </pc:picChg>
      </pc:sldChg>
      <pc:sldChg chg="modSp new del">
        <pc:chgData name="Mateusz Karnicki" userId="S::m.karnicki.400@studms.ug.edu.pl::c89c0862-da33-4b85-af69-b29a2584570a" providerId="AD" clId="Web-{3C0D4D7A-7CD3-28D6-A78D-0D3B28A883A3}" dt="2024-05-12T11:13:43.100" v="852"/>
        <pc:sldMkLst>
          <pc:docMk/>
          <pc:sldMk cId="157093680" sldId="264"/>
        </pc:sldMkLst>
        <pc:spChg chg="mod">
          <ac:chgData name="Mateusz Karnicki" userId="S::m.karnicki.400@studms.ug.edu.pl::c89c0862-da33-4b85-af69-b29a2584570a" providerId="AD" clId="Web-{3C0D4D7A-7CD3-28D6-A78D-0D3B28A883A3}" dt="2024-05-12T11:12:58.817" v="827" actId="20577"/>
          <ac:spMkLst>
            <pc:docMk/>
            <pc:sldMk cId="157093680" sldId="264"/>
            <ac:spMk id="2" creationId="{7897A88C-033E-0187-0E6E-687D225248C2}"/>
          </ac:spMkLst>
        </pc:spChg>
      </pc:sldChg>
      <pc:sldChg chg="add del replId">
        <pc:chgData name="Mateusz Karnicki" userId="S::m.karnicki.400@studms.ug.edu.pl::c89c0862-da33-4b85-af69-b29a2584570a" providerId="AD" clId="Web-{3C0D4D7A-7CD3-28D6-A78D-0D3B28A883A3}" dt="2024-05-12T10:54:37.662" v="722"/>
        <pc:sldMkLst>
          <pc:docMk/>
          <pc:sldMk cId="1058249794" sldId="264"/>
        </pc:sldMkLst>
      </pc:sldChg>
      <pc:sldChg chg="add del replId">
        <pc:chgData name="Mateusz Karnicki" userId="S::m.karnicki.400@studms.ug.edu.pl::c89c0862-da33-4b85-af69-b29a2584570a" providerId="AD" clId="Web-{3C0D4D7A-7CD3-28D6-A78D-0D3B28A883A3}" dt="2024-05-12T10:54:30.350" v="720"/>
        <pc:sldMkLst>
          <pc:docMk/>
          <pc:sldMk cId="3409893829" sldId="264"/>
        </pc:sldMkLst>
      </pc:sldChg>
      <pc:sldChg chg="addSp delSp modSp new del">
        <pc:chgData name="Mateusz Karnicki" userId="S::m.karnicki.400@studms.ug.edu.pl::c89c0862-da33-4b85-af69-b29a2584570a" providerId="AD" clId="Web-{3C0D4D7A-7CD3-28D6-A78D-0D3B28A883A3}" dt="2024-05-12T10:55:31.523" v="745"/>
        <pc:sldMkLst>
          <pc:docMk/>
          <pc:sldMk cId="3697235993" sldId="264"/>
        </pc:sldMkLst>
        <pc:spChg chg="add del">
          <ac:chgData name="Mateusz Karnicki" userId="S::m.karnicki.400@studms.ug.edu.pl::c89c0862-da33-4b85-af69-b29a2584570a" providerId="AD" clId="Web-{3C0D4D7A-7CD3-28D6-A78D-0D3B28A883A3}" dt="2024-05-12T10:55:30.008" v="744"/>
          <ac:spMkLst>
            <pc:docMk/>
            <pc:sldMk cId="3697235993" sldId="264"/>
            <ac:spMk id="3" creationId="{4A593BEF-CB9D-F239-C7F3-2409D210BDBB}"/>
          </ac:spMkLst>
        </pc:spChg>
        <pc:picChg chg="add del mod ord">
          <ac:chgData name="Mateusz Karnicki" userId="S::m.karnicki.400@studms.ug.edu.pl::c89c0862-da33-4b85-af69-b29a2584570a" providerId="AD" clId="Web-{3C0D4D7A-7CD3-28D6-A78D-0D3B28A883A3}" dt="2024-05-12T10:55:30.008" v="744"/>
          <ac:picMkLst>
            <pc:docMk/>
            <pc:sldMk cId="3697235993" sldId="264"/>
            <ac:picMk id="4" creationId="{B231EFAC-54EA-86B1-0325-33CF46430109}"/>
          </ac:picMkLst>
        </pc:picChg>
      </pc:sldChg>
      <pc:sldChg chg="modSp new del">
        <pc:chgData name="Mateusz Karnicki" userId="S::m.karnicki.400@studms.ug.edu.pl::c89c0862-da33-4b85-af69-b29a2584570a" providerId="AD" clId="Web-{3C0D4D7A-7CD3-28D6-A78D-0D3B28A883A3}" dt="2024-05-12T11:13:44.412" v="853"/>
        <pc:sldMkLst>
          <pc:docMk/>
          <pc:sldMk cId="1783250997" sldId="265"/>
        </pc:sldMkLst>
        <pc:spChg chg="mod">
          <ac:chgData name="Mateusz Karnicki" userId="S::m.karnicki.400@studms.ug.edu.pl::c89c0862-da33-4b85-af69-b29a2584570a" providerId="AD" clId="Web-{3C0D4D7A-7CD3-28D6-A78D-0D3B28A883A3}" dt="2024-05-12T11:13:04.646" v="831" actId="20577"/>
          <ac:spMkLst>
            <pc:docMk/>
            <pc:sldMk cId="1783250997" sldId="265"/>
            <ac:spMk id="2" creationId="{954AAA75-889A-BF66-B9F1-DCED9431B959}"/>
          </ac:spMkLst>
        </pc:spChg>
      </pc:sldChg>
      <pc:sldChg chg="delSp modSp add replId">
        <pc:chgData name="Mateusz Karnicki" userId="S::m.karnicki.400@studms.ug.edu.pl::c89c0862-da33-4b85-af69-b29a2584570a" providerId="AD" clId="Web-{3C0D4D7A-7CD3-28D6-A78D-0D3B28A883A3}" dt="2024-05-12T11:13:38.897" v="851" actId="20577"/>
        <pc:sldMkLst>
          <pc:docMk/>
          <pc:sldMk cId="2483060114" sldId="266"/>
        </pc:sldMkLst>
        <pc:spChg chg="mod">
          <ac:chgData name="Mateusz Karnicki" userId="S::m.karnicki.400@studms.ug.edu.pl::c89c0862-da33-4b85-af69-b29a2584570a" providerId="AD" clId="Web-{3C0D4D7A-7CD3-28D6-A78D-0D3B28A883A3}" dt="2024-05-12T11:13:38.897" v="851" actId="20577"/>
          <ac:spMkLst>
            <pc:docMk/>
            <pc:sldMk cId="2483060114" sldId="266"/>
            <ac:spMk id="2" creationId="{4AA88078-B3B7-AABF-BE51-4AA659E21342}"/>
          </ac:spMkLst>
        </pc:spChg>
        <pc:spChg chg="mod">
          <ac:chgData name="Mateusz Karnicki" userId="S::m.karnicki.400@studms.ug.edu.pl::c89c0862-da33-4b85-af69-b29a2584570a" providerId="AD" clId="Web-{3C0D4D7A-7CD3-28D6-A78D-0D3B28A883A3}" dt="2024-05-12T11:13:23.334" v="839" actId="14100"/>
          <ac:spMkLst>
            <pc:docMk/>
            <pc:sldMk cId="2483060114" sldId="266"/>
            <ac:spMk id="3" creationId="{0FC6A285-7DC6-11B6-F833-44725ABFFAB9}"/>
          </ac:spMkLst>
        </pc:spChg>
        <pc:picChg chg="del">
          <ac:chgData name="Mateusz Karnicki" userId="S::m.karnicki.400@studms.ug.edu.pl::c89c0862-da33-4b85-af69-b29a2584570a" providerId="AD" clId="Web-{3C0D4D7A-7CD3-28D6-A78D-0D3B28A883A3}" dt="2024-05-12T11:13:17.084" v="838"/>
          <ac:picMkLst>
            <pc:docMk/>
            <pc:sldMk cId="2483060114" sldId="266"/>
            <ac:picMk id="4" creationId="{6421CFE5-6A33-D314-25CD-BF334C0DAD40}"/>
          </ac:picMkLst>
        </pc:picChg>
        <pc:picChg chg="del">
          <ac:chgData name="Mateusz Karnicki" userId="S::m.karnicki.400@studms.ug.edu.pl::c89c0862-da33-4b85-af69-b29a2584570a" providerId="AD" clId="Web-{3C0D4D7A-7CD3-28D6-A78D-0D3B28A883A3}" dt="2024-05-12T11:13:16.943" v="837"/>
          <ac:picMkLst>
            <pc:docMk/>
            <pc:sldMk cId="2483060114" sldId="266"/>
            <ac:picMk id="5" creationId="{538183B8-A2A5-0DE8-3243-0138965F4A47}"/>
          </ac:picMkLst>
        </pc:picChg>
      </pc:sldChg>
      <pc:sldChg chg="modSp add replId">
        <pc:chgData name="Mateusz Karnicki" userId="S::m.karnicki.400@studms.ug.edu.pl::c89c0862-da33-4b85-af69-b29a2584570a" providerId="AD" clId="Web-{3C0D4D7A-7CD3-28D6-A78D-0D3B28A883A3}" dt="2024-05-12T11:13:53.725" v="860" actId="20577"/>
        <pc:sldMkLst>
          <pc:docMk/>
          <pc:sldMk cId="1649064232" sldId="267"/>
        </pc:sldMkLst>
        <pc:spChg chg="mod">
          <ac:chgData name="Mateusz Karnicki" userId="S::m.karnicki.400@studms.ug.edu.pl::c89c0862-da33-4b85-af69-b29a2584570a" providerId="AD" clId="Web-{3C0D4D7A-7CD3-28D6-A78D-0D3B28A883A3}" dt="2024-05-12T11:13:53.725" v="860" actId="20577"/>
          <ac:spMkLst>
            <pc:docMk/>
            <pc:sldMk cId="1649064232" sldId="267"/>
            <ac:spMk id="2" creationId="{4AA88078-B3B7-AABF-BE51-4AA659E21342}"/>
          </ac:spMkLst>
        </pc:spChg>
      </pc:sldChg>
      <pc:sldChg chg="modSp add replId">
        <pc:chgData name="Mateusz Karnicki" userId="S::m.karnicki.400@studms.ug.edu.pl::c89c0862-da33-4b85-af69-b29a2584570a" providerId="AD" clId="Web-{3C0D4D7A-7CD3-28D6-A78D-0D3B28A883A3}" dt="2024-05-12T11:30:43.831" v="978" actId="20577"/>
        <pc:sldMkLst>
          <pc:docMk/>
          <pc:sldMk cId="2076922029" sldId="268"/>
        </pc:sldMkLst>
        <pc:spChg chg="mod">
          <ac:chgData name="Mateusz Karnicki" userId="S::m.karnicki.400@studms.ug.edu.pl::c89c0862-da33-4b85-af69-b29a2584570a" providerId="AD" clId="Web-{3C0D4D7A-7CD3-28D6-A78D-0D3B28A883A3}" dt="2024-05-12T11:13:59.772" v="864" actId="20577"/>
          <ac:spMkLst>
            <pc:docMk/>
            <pc:sldMk cId="2076922029" sldId="268"/>
            <ac:spMk id="2" creationId="{4AA88078-B3B7-AABF-BE51-4AA659E21342}"/>
          </ac:spMkLst>
        </pc:spChg>
        <pc:spChg chg="mod">
          <ac:chgData name="Mateusz Karnicki" userId="S::m.karnicki.400@studms.ug.edu.pl::c89c0862-da33-4b85-af69-b29a2584570a" providerId="AD" clId="Web-{3C0D4D7A-7CD3-28D6-A78D-0D3B28A883A3}" dt="2024-05-12T11:30:43.831" v="978" actId="20577"/>
          <ac:spMkLst>
            <pc:docMk/>
            <pc:sldMk cId="2076922029" sldId="268"/>
            <ac:spMk id="3" creationId="{0FC6A285-7DC6-11B6-F833-44725ABFFAB9}"/>
          </ac:spMkLst>
        </pc:spChg>
      </pc:sldChg>
      <pc:sldChg chg="modSp add ord replId">
        <pc:chgData name="Mateusz Karnicki" userId="S::m.karnicki.400@studms.ug.edu.pl::c89c0862-da33-4b85-af69-b29a2584570a" providerId="AD" clId="Web-{3C0D4D7A-7CD3-28D6-A78D-0D3B28A883A3}" dt="2024-05-12T11:14:59.149" v="913"/>
        <pc:sldMkLst>
          <pc:docMk/>
          <pc:sldMk cId="821935470" sldId="269"/>
        </pc:sldMkLst>
        <pc:spChg chg="mod">
          <ac:chgData name="Mateusz Karnicki" userId="S::m.karnicki.400@studms.ug.edu.pl::c89c0862-da33-4b85-af69-b29a2584570a" providerId="AD" clId="Web-{3C0D4D7A-7CD3-28D6-A78D-0D3B28A883A3}" dt="2024-05-12T11:14:09.663" v="874" actId="20577"/>
          <ac:spMkLst>
            <pc:docMk/>
            <pc:sldMk cId="821935470" sldId="269"/>
            <ac:spMk id="2" creationId="{4AA88078-B3B7-AABF-BE51-4AA659E21342}"/>
          </ac:spMkLst>
        </pc:spChg>
      </pc:sldChg>
      <pc:sldChg chg="modSp add ord replId">
        <pc:chgData name="Mateusz Karnicki" userId="S::m.karnicki.400@studms.ug.edu.pl::c89c0862-da33-4b85-af69-b29a2584570a" providerId="AD" clId="Web-{3C0D4D7A-7CD3-28D6-A78D-0D3B28A883A3}" dt="2024-05-12T11:14:23.867" v="887" actId="20577"/>
        <pc:sldMkLst>
          <pc:docMk/>
          <pc:sldMk cId="1378449920" sldId="270"/>
        </pc:sldMkLst>
        <pc:spChg chg="mod">
          <ac:chgData name="Mateusz Karnicki" userId="S::m.karnicki.400@studms.ug.edu.pl::c89c0862-da33-4b85-af69-b29a2584570a" providerId="AD" clId="Web-{3C0D4D7A-7CD3-28D6-A78D-0D3B28A883A3}" dt="2024-05-12T11:14:23.867" v="887" actId="20577"/>
          <ac:spMkLst>
            <pc:docMk/>
            <pc:sldMk cId="1378449920" sldId="270"/>
            <ac:spMk id="2" creationId="{4AA88078-B3B7-AABF-BE51-4AA659E21342}"/>
          </ac:spMkLst>
        </pc:spChg>
      </pc:sldChg>
      <pc:sldChg chg="modSp add replId">
        <pc:chgData name="Mateusz Karnicki" userId="S::m.karnicki.400@studms.ug.edu.pl::c89c0862-da33-4b85-af69-b29a2584570a" providerId="AD" clId="Web-{3C0D4D7A-7CD3-28D6-A78D-0D3B28A883A3}" dt="2024-05-12T11:14:42.367" v="906" actId="20577"/>
        <pc:sldMkLst>
          <pc:docMk/>
          <pc:sldMk cId="158004339" sldId="271"/>
        </pc:sldMkLst>
        <pc:spChg chg="mod">
          <ac:chgData name="Mateusz Karnicki" userId="S::m.karnicki.400@studms.ug.edu.pl::c89c0862-da33-4b85-af69-b29a2584570a" providerId="AD" clId="Web-{3C0D4D7A-7CD3-28D6-A78D-0D3B28A883A3}" dt="2024-05-12T11:14:42.367" v="906" actId="20577"/>
          <ac:spMkLst>
            <pc:docMk/>
            <pc:sldMk cId="158004339" sldId="271"/>
            <ac:spMk id="2" creationId="{4AA88078-B3B7-AABF-BE51-4AA659E21342}"/>
          </ac:spMkLst>
        </pc:spChg>
      </pc:sldChg>
      <pc:sldChg chg="modSp add replId">
        <pc:chgData name="Mateusz Karnicki" userId="S::m.karnicki.400@studms.ug.edu.pl::c89c0862-da33-4b85-af69-b29a2584570a" providerId="AD" clId="Web-{3C0D4D7A-7CD3-28D6-A78D-0D3B28A883A3}" dt="2024-05-12T11:14:50.461" v="912" actId="20577"/>
        <pc:sldMkLst>
          <pc:docMk/>
          <pc:sldMk cId="193838505" sldId="272"/>
        </pc:sldMkLst>
        <pc:spChg chg="mod">
          <ac:chgData name="Mateusz Karnicki" userId="S::m.karnicki.400@studms.ug.edu.pl::c89c0862-da33-4b85-af69-b29a2584570a" providerId="AD" clId="Web-{3C0D4D7A-7CD3-28D6-A78D-0D3B28A883A3}" dt="2024-05-12T11:14:50.461" v="912" actId="20577"/>
          <ac:spMkLst>
            <pc:docMk/>
            <pc:sldMk cId="193838505" sldId="272"/>
            <ac:spMk id="2" creationId="{4AA88078-B3B7-AABF-BE51-4AA659E21342}"/>
          </ac:spMkLst>
        </pc:spChg>
      </pc:sldChg>
      <pc:sldChg chg="new del">
        <pc:chgData name="Mateusz Karnicki" userId="S::m.karnicki.400@studms.ug.edu.pl::c89c0862-da33-4b85-af69-b29a2584570a" providerId="AD" clId="Web-{3C0D4D7A-7CD3-28D6-A78D-0D3B28A883A3}" dt="2024-05-12T11:15:11.446" v="915"/>
        <pc:sldMkLst>
          <pc:docMk/>
          <pc:sldMk cId="618545081" sldId="273"/>
        </pc:sldMkLst>
      </pc:sldChg>
      <pc:sldChg chg="modSp add ord replId">
        <pc:chgData name="Mateusz Karnicki" userId="S::m.karnicki.400@studms.ug.edu.pl::c89c0862-da33-4b85-af69-b29a2584570a" providerId="AD" clId="Web-{3C0D4D7A-7CD3-28D6-A78D-0D3B28A883A3}" dt="2024-05-12T11:15:38.494" v="928" actId="20577"/>
        <pc:sldMkLst>
          <pc:docMk/>
          <pc:sldMk cId="3766696855" sldId="273"/>
        </pc:sldMkLst>
        <pc:spChg chg="mod">
          <ac:chgData name="Mateusz Karnicki" userId="S::m.karnicki.400@studms.ug.edu.pl::c89c0862-da33-4b85-af69-b29a2584570a" providerId="AD" clId="Web-{3C0D4D7A-7CD3-28D6-A78D-0D3B28A883A3}" dt="2024-05-12T11:15:38.494" v="928" actId="20577"/>
          <ac:spMkLst>
            <pc:docMk/>
            <pc:sldMk cId="3766696855" sldId="273"/>
            <ac:spMk id="2" creationId="{4AA88078-B3B7-AABF-BE51-4AA659E21342}"/>
          </ac:spMkLst>
        </pc:spChg>
      </pc:sldChg>
      <pc:sldChg chg="add del replId">
        <pc:chgData name="Mateusz Karnicki" userId="S::m.karnicki.400@studms.ug.edu.pl::c89c0862-da33-4b85-af69-b29a2584570a" providerId="AD" clId="Web-{3C0D4D7A-7CD3-28D6-A78D-0D3B28A883A3}" dt="2024-05-12T11:15:44.041" v="930"/>
        <pc:sldMkLst>
          <pc:docMk/>
          <pc:sldMk cId="568605291" sldId="274"/>
        </pc:sldMkLst>
      </pc:sldChg>
      <pc:sldChg chg="modSp add ord replId">
        <pc:chgData name="Mateusz Karnicki" userId="S::m.karnicki.400@studms.ug.edu.pl::c89c0862-da33-4b85-af69-b29a2584570a" providerId="AD" clId="Web-{3C0D4D7A-7CD3-28D6-A78D-0D3B28A883A3}" dt="2024-05-12T11:15:57.885" v="936" actId="20577"/>
        <pc:sldMkLst>
          <pc:docMk/>
          <pc:sldMk cId="807270147" sldId="274"/>
        </pc:sldMkLst>
        <pc:spChg chg="mod">
          <ac:chgData name="Mateusz Karnicki" userId="S::m.karnicki.400@studms.ug.edu.pl::c89c0862-da33-4b85-af69-b29a2584570a" providerId="AD" clId="Web-{3C0D4D7A-7CD3-28D6-A78D-0D3B28A883A3}" dt="2024-05-12T11:15:57.885" v="936" actId="20577"/>
          <ac:spMkLst>
            <pc:docMk/>
            <pc:sldMk cId="807270147" sldId="274"/>
            <ac:spMk id="2" creationId="{4AA88078-B3B7-AABF-BE51-4AA659E21342}"/>
          </ac:spMkLst>
        </pc:spChg>
      </pc:sldChg>
      <pc:sldChg chg="modSp add replId">
        <pc:chgData name="Mateusz Karnicki" userId="S::m.karnicki.400@studms.ug.edu.pl::c89c0862-da33-4b85-af69-b29a2584570a" providerId="AD" clId="Web-{3C0D4D7A-7CD3-28D6-A78D-0D3B28A883A3}" dt="2024-05-12T11:17:25.481" v="960" actId="20577"/>
        <pc:sldMkLst>
          <pc:docMk/>
          <pc:sldMk cId="3915436517" sldId="275"/>
        </pc:sldMkLst>
        <pc:spChg chg="mod">
          <ac:chgData name="Mateusz Karnicki" userId="S::m.karnicki.400@studms.ug.edu.pl::c89c0862-da33-4b85-af69-b29a2584570a" providerId="AD" clId="Web-{3C0D4D7A-7CD3-28D6-A78D-0D3B28A883A3}" dt="2024-05-12T11:17:25.481" v="960" actId="20577"/>
          <ac:spMkLst>
            <pc:docMk/>
            <pc:sldMk cId="3915436517" sldId="275"/>
            <ac:spMk id="2" creationId="{4AA88078-B3B7-AABF-BE51-4AA659E21342}"/>
          </ac:spMkLst>
        </pc:spChg>
      </pc:sldChg>
      <pc:sldChg chg="modSp add replId">
        <pc:chgData name="Mateusz Karnicki" userId="S::m.karnicki.400@studms.ug.edu.pl::c89c0862-da33-4b85-af69-b29a2584570a" providerId="AD" clId="Web-{3C0D4D7A-7CD3-28D6-A78D-0D3B28A883A3}" dt="2024-05-12T11:20:22.251" v="972" actId="20577"/>
        <pc:sldMkLst>
          <pc:docMk/>
          <pc:sldMk cId="3096083233" sldId="276"/>
        </pc:sldMkLst>
        <pc:spChg chg="mod">
          <ac:chgData name="Mateusz Karnicki" userId="S::m.karnicki.400@studms.ug.edu.pl::c89c0862-da33-4b85-af69-b29a2584570a" providerId="AD" clId="Web-{3C0D4D7A-7CD3-28D6-A78D-0D3B28A883A3}" dt="2024-05-12T11:20:22.251" v="972" actId="20577"/>
          <ac:spMkLst>
            <pc:docMk/>
            <pc:sldMk cId="3096083233" sldId="276"/>
            <ac:spMk id="2" creationId="{4AA88078-B3B7-AABF-BE51-4AA659E21342}"/>
          </ac:spMkLst>
        </pc:spChg>
      </pc:sldChg>
      <pc:sldMasterChg chg="del delSldLayout">
        <pc:chgData name="Mateusz Karnicki" userId="S::m.karnicki.400@studms.ug.edu.pl::c89c0862-da33-4b85-af69-b29a2584570a" providerId="AD" clId="Web-{3C0D4D7A-7CD3-28D6-A78D-0D3B28A883A3}" dt="2024-05-12T09:59:44.026" v="17"/>
        <pc:sldMasterMkLst>
          <pc:docMk/>
          <pc:sldMasterMk cId="0" sldId="2147483648"/>
        </pc:sldMasterMkLst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68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69"/>
          </pc:sldLayoutMkLst>
        </pc:sldLayoutChg>
        <pc:sldLayoutChg chg="del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0" sldId="2147483648"/>
            <pc:sldLayoutMk cId="0" sldId="2147483670"/>
          </pc:sldLayoutMkLst>
        </pc:sldLayoutChg>
      </pc:sldMasterChg>
      <pc:sldMasterChg chg="add addSldLayout modSldLayout">
        <pc:chgData name="Mateusz Karnicki" userId="S::m.karnicki.400@studms.ug.edu.pl::c89c0862-da33-4b85-af69-b29a2584570a" providerId="AD" clId="Web-{3C0D4D7A-7CD3-28D6-A78D-0D3B28A883A3}" dt="2024-05-12T09:59:44.026" v="17"/>
        <pc:sldMasterMkLst>
          <pc:docMk/>
          <pc:sldMasterMk cId="3245729104" sldId="2147483671"/>
        </pc:sldMasterMkLst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2985643525" sldId="2147483672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1157588828" sldId="2147483673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2107200791" sldId="2147483674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821757336" sldId="2147483675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3998708119" sldId="2147483676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3229108796" sldId="2147483677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799421578" sldId="2147483678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1812033801" sldId="2147483679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2496494035" sldId="2147483680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3232318240" sldId="2147483681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1346147330" sldId="2147483682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742951732" sldId="2147483683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750345538" sldId="2147483684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826604508" sldId="2147483685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3692202364" sldId="2147483686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2022029949" sldId="2147483687"/>
          </pc:sldLayoutMkLst>
        </pc:sldLayoutChg>
        <pc:sldLayoutChg chg="add mod replId">
          <pc:chgData name="Mateusz Karnicki" userId="S::m.karnicki.400@studms.ug.edu.pl::c89c0862-da33-4b85-af69-b29a2584570a" providerId="AD" clId="Web-{3C0D4D7A-7CD3-28D6-A78D-0D3B28A883A3}" dt="2024-05-12T09:59:44.026" v="17"/>
          <pc:sldLayoutMkLst>
            <pc:docMk/>
            <pc:sldMasterMk cId="3245729104" sldId="2147483671"/>
            <pc:sldLayoutMk cId="2325127258" sldId="214748368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21EF9456-58CA-4DB2-89B6-AC1920675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BD0D447-AB7E-4166-A233-B6126BE6BD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CAA8-8012-4F07-BCE2-300CDC2808C4}" type="datetime1">
              <a:rPr lang="pl-PL" smtClean="0"/>
              <a:t>15.05.2024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E9CE2C1-2CBF-4FCE-A97B-7B2036B54E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5E47DE2-0031-46B7-9584-0A6DCE7A24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10342-0118-4D64-BDBF-DE3CE65C53B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38572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40C05-36B0-46E8-B4E1-F04BAA3B8055}" type="datetime1">
              <a:rPr lang="pl-PL" smtClean="0"/>
              <a:pPr/>
              <a:t>15.05.2024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021E4-4C3E-4CDD-9EF9-929E0142BD2B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6677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021E4-4C3E-4CDD-9EF9-929E0142BD2B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931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8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4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2951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45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04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02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29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2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8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0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0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0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21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3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94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9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wasuratme96/building-a-simple-gan-model-9bfea22c651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pl-PL" err="1">
                <a:solidFill>
                  <a:srgbClr val="EBEBEB"/>
                </a:solidFill>
                <a:ea typeface="+mj-lt"/>
                <a:cs typeface="+mj-lt"/>
              </a:rPr>
              <a:t>Generative</a:t>
            </a:r>
            <a:r>
              <a:rPr lang="pl-PL">
                <a:solidFill>
                  <a:srgbClr val="EBEBEB"/>
                </a:solidFill>
                <a:ea typeface="+mj-lt"/>
                <a:cs typeface="+mj-lt"/>
              </a:rPr>
              <a:t> </a:t>
            </a:r>
            <a:r>
              <a:rPr lang="pl-PL" err="1">
                <a:solidFill>
                  <a:srgbClr val="EBEBEB"/>
                </a:solidFill>
                <a:ea typeface="+mj-lt"/>
                <a:cs typeface="+mj-lt"/>
              </a:rPr>
              <a:t>Adversarial</a:t>
            </a:r>
            <a:r>
              <a:rPr lang="pl-PL">
                <a:solidFill>
                  <a:srgbClr val="EBEBEB"/>
                </a:solidFill>
                <a:ea typeface="+mj-lt"/>
                <a:cs typeface="+mj-lt"/>
              </a:rPr>
              <a:t> Networks (GAN)</a:t>
            </a:r>
            <a:endParaRPr lang="pl-PL">
              <a:ea typeface="+mj-lt"/>
              <a:cs typeface="+mj-lt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pl-PL"/>
              <a:t>Mateusz Karnicki</a:t>
            </a:r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 err="1"/>
              <a:t>Noise</a:t>
            </a:r>
            <a:r>
              <a:rPr lang="pl-PL"/>
              <a:t> i jego wpływ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err="1">
                <a:solidFill>
                  <a:schemeClr val="bg1"/>
                </a:solidFill>
              </a:rPr>
              <a:t>Noise</a:t>
            </a:r>
            <a:r>
              <a:rPr lang="pl-PL">
                <a:solidFill>
                  <a:schemeClr val="bg1"/>
                </a:solidFill>
              </a:rPr>
              <a:t> jest to </a:t>
            </a:r>
            <a:r>
              <a:rPr lang="pl-PL" err="1">
                <a:solidFill>
                  <a:schemeClr val="bg1"/>
                </a:solidFill>
              </a:rPr>
              <a:t>vector</a:t>
            </a:r>
            <a:r>
              <a:rPr lang="pl-PL">
                <a:solidFill>
                  <a:schemeClr val="bg1"/>
                </a:solidFill>
              </a:rPr>
              <a:t> wartości losowych, który przekształca dane wysyłane do dyskryminatora oraz dane z niego otrzymane. Wartość ta wpływa na wielkość i nieprzewidywalność zmian</a:t>
            </a:r>
          </a:p>
        </p:txBody>
      </p:sp>
      <p:pic>
        <p:nvPicPr>
          <p:cNvPr id="4" name="Obraz 3" descr="Obraz zawierający szkic, czarne i białe, monochromatyzm&#10;&#10;Opis wygenerowany automatycznie">
            <a:extLst>
              <a:ext uri="{FF2B5EF4-FFF2-40B4-BE49-F238E27FC236}">
                <a16:creationId xmlns:a16="http://schemas.microsoft.com/office/drawing/2014/main" id="{20E79C52-364C-8FFC-5E72-F2F385C28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3672114"/>
            <a:ext cx="1219200" cy="12192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04AAACF6-C82E-6482-2149-E0BB614E2890}"/>
              </a:ext>
            </a:extLst>
          </p:cNvPr>
          <p:cNvSpPr txBox="1"/>
          <p:nvPr/>
        </p:nvSpPr>
        <p:spPr>
          <a:xfrm>
            <a:off x="6051120" y="3668677"/>
            <a:ext cx="53340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600">
                <a:solidFill>
                  <a:schemeClr val="bg1"/>
                </a:solidFill>
              </a:rPr>
              <a:t>Przy niskich wartościach </a:t>
            </a:r>
            <a:r>
              <a:rPr lang="pl-PL" sz="1600" err="1">
                <a:solidFill>
                  <a:schemeClr val="bg1"/>
                </a:solidFill>
              </a:rPr>
              <a:t>noise</a:t>
            </a:r>
            <a:r>
              <a:rPr lang="pl-PL" sz="1600">
                <a:solidFill>
                  <a:schemeClr val="bg1"/>
                </a:solidFill>
              </a:rPr>
              <a:t> w tym przypadku 8, zdjęcia niewiele się </a:t>
            </a:r>
            <a:r>
              <a:rPr lang="pl-PL" sz="1600" err="1">
                <a:solidFill>
                  <a:schemeClr val="bg1"/>
                </a:solidFill>
              </a:rPr>
              <a:t>róznią</a:t>
            </a:r>
            <a:r>
              <a:rPr lang="pl-PL" sz="1600">
                <a:solidFill>
                  <a:schemeClr val="bg1"/>
                </a:solidFill>
              </a:rPr>
              <a:t> w zależności od epoki, jednakże przy niskich wartościach dochodzi do szybkiego zaciemnienia się zdjęcia</a:t>
            </a:r>
            <a:endParaRPr lang="pl-PL">
              <a:solidFill>
                <a:schemeClr val="bg1"/>
              </a:solidFill>
            </a:endParaRPr>
          </a:p>
        </p:txBody>
      </p:sp>
      <p:pic>
        <p:nvPicPr>
          <p:cNvPr id="6" name="Obraz 5" descr="Obraz zawierający szkic, czarne i białe, monochromatyzm&#10;&#10;Opis wygenerowany automatycznie">
            <a:extLst>
              <a:ext uri="{FF2B5EF4-FFF2-40B4-BE49-F238E27FC236}">
                <a16:creationId xmlns:a16="http://schemas.microsoft.com/office/drawing/2014/main" id="{30F52291-F483-CA95-7D7A-500D26F7A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672114"/>
            <a:ext cx="1219200" cy="1219200"/>
          </a:xfrm>
          <a:prstGeom prst="rect">
            <a:avLst/>
          </a:prstGeom>
        </p:spPr>
      </p:pic>
      <p:pic>
        <p:nvPicPr>
          <p:cNvPr id="7" name="Obraz 6" descr="Obraz zawierający czarne i białe, monochromatyzm&#10;&#10;Opis wygenerowany automatycznie">
            <a:extLst>
              <a:ext uri="{FF2B5EF4-FFF2-40B4-BE49-F238E27FC236}">
                <a16:creationId xmlns:a16="http://schemas.microsoft.com/office/drawing/2014/main" id="{1BA3D823-92DE-AD7B-E6EF-06CB00FC8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971" y="3672114"/>
            <a:ext cx="1219200" cy="121920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DF810AD-A5FE-D3D7-FA64-2A44BA4AC69A}"/>
              </a:ext>
            </a:extLst>
          </p:cNvPr>
          <p:cNvSpPr txBox="1"/>
          <p:nvPr/>
        </p:nvSpPr>
        <p:spPr>
          <a:xfrm>
            <a:off x="2109577" y="5007428"/>
            <a:ext cx="30661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>
                <a:solidFill>
                  <a:schemeClr val="bg1"/>
                </a:solidFill>
              </a:rPr>
              <a:t>Epoki nr.15; 40; 80</a:t>
            </a:r>
          </a:p>
        </p:txBody>
      </p:sp>
      <p:pic>
        <p:nvPicPr>
          <p:cNvPr id="9" name="Obraz 8" descr="Obraz zawierający szkic, pleśń, czarne i białe&#10;&#10;Opis wygenerowany automatycznie">
            <a:extLst>
              <a:ext uri="{FF2B5EF4-FFF2-40B4-BE49-F238E27FC236}">
                <a16:creationId xmlns:a16="http://schemas.microsoft.com/office/drawing/2014/main" id="{D7DB250C-6D78-5B3D-910F-63F73FA83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114" y="5386614"/>
            <a:ext cx="1219200" cy="1219200"/>
          </a:xfrm>
          <a:prstGeom prst="rect">
            <a:avLst/>
          </a:prstGeom>
        </p:spPr>
      </p:pic>
      <p:pic>
        <p:nvPicPr>
          <p:cNvPr id="11" name="Obraz 10" descr="Obraz zawierający szkic, rysowanie, czarne i białe&#10;&#10;Opis wygenerowany automatycznie">
            <a:extLst>
              <a:ext uri="{FF2B5EF4-FFF2-40B4-BE49-F238E27FC236}">
                <a16:creationId xmlns:a16="http://schemas.microsoft.com/office/drawing/2014/main" id="{FC6159AA-4E37-DB21-0F45-E310C7CCF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044" y="5386614"/>
            <a:ext cx="1219200" cy="1219200"/>
          </a:xfrm>
          <a:prstGeom prst="rect">
            <a:avLst/>
          </a:prstGeom>
        </p:spPr>
      </p:pic>
      <p:pic>
        <p:nvPicPr>
          <p:cNvPr id="15" name="Obraz 14" descr="Obraz zawierający szkic, Czarno-biała fotografia, czarne i białe, natura&#10;&#10;Opis wygenerowany automatycznie">
            <a:extLst>
              <a:ext uri="{FF2B5EF4-FFF2-40B4-BE49-F238E27FC236}">
                <a16:creationId xmlns:a16="http://schemas.microsoft.com/office/drawing/2014/main" id="{0E9DC16F-8D5A-851A-4620-FE189B3C16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9757" y="5386615"/>
            <a:ext cx="1219200" cy="121920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7C16C72-F88C-8A04-4C31-11FBE58EAEA1}"/>
              </a:ext>
            </a:extLst>
          </p:cNvPr>
          <p:cNvSpPr txBox="1"/>
          <p:nvPr/>
        </p:nvSpPr>
        <p:spPr>
          <a:xfrm>
            <a:off x="263547" y="5455748"/>
            <a:ext cx="53340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600">
                <a:solidFill>
                  <a:schemeClr val="bg1"/>
                </a:solidFill>
              </a:rPr>
              <a:t>Przy wyższych wartościach </a:t>
            </a:r>
            <a:r>
              <a:rPr lang="pl-PL" sz="1600" err="1">
                <a:solidFill>
                  <a:schemeClr val="bg1"/>
                </a:solidFill>
              </a:rPr>
              <a:t>noise</a:t>
            </a:r>
            <a:r>
              <a:rPr lang="pl-PL" sz="1600">
                <a:solidFill>
                  <a:schemeClr val="bg1"/>
                </a:solidFill>
              </a:rPr>
              <a:t> w tym przypadku 128, zdjęcia zmieniają się w tempie zbyt szybkim, całkowicie zmieniając swój kształt, skacząc chaotycznie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E519D72B-EC5B-678B-F59A-803C740D65ED}"/>
              </a:ext>
            </a:extLst>
          </p:cNvPr>
          <p:cNvSpPr txBox="1"/>
          <p:nvPr/>
        </p:nvSpPr>
        <p:spPr>
          <a:xfrm>
            <a:off x="7798301" y="6610255"/>
            <a:ext cx="30661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>
                <a:solidFill>
                  <a:schemeClr val="bg1"/>
                </a:solidFill>
              </a:rPr>
              <a:t>Epoki nr.15; 40; 80</a:t>
            </a:r>
          </a:p>
        </p:txBody>
      </p:sp>
    </p:spTree>
    <p:extLst>
      <p:ext uri="{BB962C8B-B14F-4D97-AF65-F5344CB8AC3E}">
        <p14:creationId xmlns:p14="http://schemas.microsoft.com/office/powerpoint/2010/main" val="82193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 err="1"/>
              <a:t>Hidden</a:t>
            </a:r>
            <a:r>
              <a:rPr lang="pl-PL"/>
              <a:t> </a:t>
            </a:r>
            <a:r>
              <a:rPr lang="pl-PL" err="1"/>
              <a:t>dimension</a:t>
            </a:r>
            <a:r>
              <a:rPr lang="pl-PL"/>
              <a:t> i jego wpływ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err="1">
                <a:solidFill>
                  <a:schemeClr val="bg1"/>
                </a:solidFill>
              </a:rPr>
              <a:t>Hidden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dimension</a:t>
            </a:r>
            <a:r>
              <a:rPr lang="pl-PL">
                <a:solidFill>
                  <a:schemeClr val="bg1"/>
                </a:solidFill>
              </a:rPr>
              <a:t>, odpowiedzialne jest za ustalenie ilości węzłów w warstwach ukrytych. Zwiększanie tej wartości wpływa nie tylko na ilość węzłów ale też czas szkolenia się sieci</a:t>
            </a:r>
          </a:p>
        </p:txBody>
      </p:sp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8F2F346D-A3FC-E184-317E-8FAA819B0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843" y="3429908"/>
            <a:ext cx="5943600" cy="1485900"/>
          </a:xfrm>
          <a:prstGeom prst="rect">
            <a:avLst/>
          </a:prstGeom>
        </p:spPr>
      </p:pic>
      <p:pic>
        <p:nvPicPr>
          <p:cNvPr id="5" name="Obraz 4" descr="Obraz zawierający szkic, czarne i białe&#10;&#10;Opis wygenerowany automatycznie">
            <a:extLst>
              <a:ext uri="{FF2B5EF4-FFF2-40B4-BE49-F238E27FC236}">
                <a16:creationId xmlns:a16="http://schemas.microsoft.com/office/drawing/2014/main" id="{76069431-2740-CEF4-739E-AD77E740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6" y="3971472"/>
            <a:ext cx="1219200" cy="1219200"/>
          </a:xfrm>
          <a:prstGeom prst="rect">
            <a:avLst/>
          </a:prstGeom>
        </p:spPr>
      </p:pic>
      <p:pic>
        <p:nvPicPr>
          <p:cNvPr id="6" name="Obraz 5" descr="Obraz zawierający szkic, czarne i białe&#10;&#10;Opis wygenerowany automatycznie">
            <a:extLst>
              <a:ext uri="{FF2B5EF4-FFF2-40B4-BE49-F238E27FC236}">
                <a16:creationId xmlns:a16="http://schemas.microsoft.com/office/drawing/2014/main" id="{9CC20789-19B9-8062-57E5-09E851F41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329" y="3971472"/>
            <a:ext cx="1219200" cy="1219200"/>
          </a:xfrm>
          <a:prstGeom prst="rect">
            <a:avLst/>
          </a:prstGeom>
        </p:spPr>
      </p:pic>
      <p:pic>
        <p:nvPicPr>
          <p:cNvPr id="7" name="Obraz 6" descr="Obraz zawierający szkic, sztuka&#10;&#10;Opis wygenerowany automatycznie">
            <a:extLst>
              <a:ext uri="{FF2B5EF4-FFF2-40B4-BE49-F238E27FC236}">
                <a16:creationId xmlns:a16="http://schemas.microsoft.com/office/drawing/2014/main" id="{22749E35-DD82-2D79-2E5D-09F90E047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972" y="3953329"/>
            <a:ext cx="1219200" cy="1219200"/>
          </a:xfrm>
          <a:prstGeom prst="rect">
            <a:avLst/>
          </a:prstGeom>
        </p:spPr>
      </p:pic>
      <p:pic>
        <p:nvPicPr>
          <p:cNvPr id="9" name="Obraz 8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9B5FD3EE-F01E-C321-93DD-E4BBC7BD1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5616" y="5184774"/>
            <a:ext cx="5944054" cy="1577522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A2C98D1-C20F-F1D8-4CA2-7D819DA39F23}"/>
              </a:ext>
            </a:extLst>
          </p:cNvPr>
          <p:cNvSpPr txBox="1"/>
          <p:nvPr/>
        </p:nvSpPr>
        <p:spPr>
          <a:xfrm>
            <a:off x="1977570" y="3646714"/>
            <a:ext cx="18324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 err="1">
                <a:solidFill>
                  <a:schemeClr val="bg1"/>
                </a:solidFill>
              </a:rPr>
              <a:t>Hidden</a:t>
            </a:r>
            <a:r>
              <a:rPr lang="pl-PL" sz="1200">
                <a:solidFill>
                  <a:schemeClr val="bg1"/>
                </a:solidFill>
              </a:rPr>
              <a:t> </a:t>
            </a:r>
            <a:r>
              <a:rPr lang="pl-PL" sz="1200" err="1">
                <a:solidFill>
                  <a:schemeClr val="bg1"/>
                </a:solidFill>
              </a:rPr>
              <a:t>dimension</a:t>
            </a:r>
            <a:r>
              <a:rPr lang="pl-PL" sz="1200">
                <a:solidFill>
                  <a:schemeClr val="bg1"/>
                </a:solidFill>
              </a:rPr>
              <a:t> 32</a:t>
            </a:r>
          </a:p>
        </p:txBody>
      </p:sp>
      <p:pic>
        <p:nvPicPr>
          <p:cNvPr id="13" name="Obraz 12" descr="Obraz zawierający czarne i białe, czarne, monochromatyzm&#10;&#10;Opis wygenerowany automatycznie">
            <a:extLst>
              <a:ext uri="{FF2B5EF4-FFF2-40B4-BE49-F238E27FC236}">
                <a16:creationId xmlns:a16="http://schemas.microsoft.com/office/drawing/2014/main" id="{3CF19932-45D1-6BA9-C144-DA1394EB8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86" y="5540828"/>
            <a:ext cx="1219200" cy="1219200"/>
          </a:xfrm>
          <a:prstGeom prst="rect">
            <a:avLst/>
          </a:prstGeom>
        </p:spPr>
      </p:pic>
      <p:pic>
        <p:nvPicPr>
          <p:cNvPr id="15" name="Obraz 14" descr="Obraz zawierający szkic, pleśń, czarne i białe, sztuka&#10;&#10;Opis wygenerowany automatycznie">
            <a:extLst>
              <a:ext uri="{FF2B5EF4-FFF2-40B4-BE49-F238E27FC236}">
                <a16:creationId xmlns:a16="http://schemas.microsoft.com/office/drawing/2014/main" id="{D47065C7-FE47-267A-5D69-8C9E4919B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5328" y="5540828"/>
            <a:ext cx="1219200" cy="1219200"/>
          </a:xfrm>
          <a:prstGeom prst="rect">
            <a:avLst/>
          </a:prstGeom>
        </p:spPr>
      </p:pic>
      <p:pic>
        <p:nvPicPr>
          <p:cNvPr id="17" name="Obraz 16" descr="Obraz zawierający szkic, czarne i białe, rysowanie, sztuka&#10;&#10;Opis wygenerowany automatycznie">
            <a:extLst>
              <a:ext uri="{FF2B5EF4-FFF2-40B4-BE49-F238E27FC236}">
                <a16:creationId xmlns:a16="http://schemas.microsoft.com/office/drawing/2014/main" id="{7A94A1C5-84D2-64FE-DA98-053F165DEA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4972" y="5540828"/>
            <a:ext cx="1219200" cy="121920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9953146A-C07D-90F4-FFD8-C18AA9D49413}"/>
              </a:ext>
            </a:extLst>
          </p:cNvPr>
          <p:cNvSpPr txBox="1"/>
          <p:nvPr/>
        </p:nvSpPr>
        <p:spPr>
          <a:xfrm>
            <a:off x="1977570" y="5261426"/>
            <a:ext cx="46173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 err="1">
                <a:solidFill>
                  <a:schemeClr val="bg1"/>
                </a:solidFill>
              </a:rPr>
              <a:t>Hidden</a:t>
            </a:r>
            <a:r>
              <a:rPr lang="pl-PL" sz="1200">
                <a:solidFill>
                  <a:schemeClr val="bg1"/>
                </a:solidFill>
              </a:rPr>
              <a:t> </a:t>
            </a:r>
            <a:r>
              <a:rPr lang="pl-PL" sz="1200" err="1">
                <a:solidFill>
                  <a:schemeClr val="bg1"/>
                </a:solidFill>
              </a:rPr>
              <a:t>dimension</a:t>
            </a:r>
            <a:r>
              <a:rPr lang="pl-PL" sz="1200">
                <a:solidFill>
                  <a:schemeClr val="bg1"/>
                </a:solidFill>
              </a:rPr>
              <a:t> 64</a:t>
            </a:r>
          </a:p>
        </p:txBody>
      </p:sp>
    </p:spTree>
    <p:extLst>
      <p:ext uri="{BB962C8B-B14F-4D97-AF65-F5344CB8AC3E}">
        <p14:creationId xmlns:p14="http://schemas.microsoft.com/office/powerpoint/2010/main" val="15800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 err="1"/>
              <a:t>Hidden</a:t>
            </a:r>
            <a:r>
              <a:rPr lang="pl-PL"/>
              <a:t> </a:t>
            </a:r>
            <a:r>
              <a:rPr lang="pl-PL" err="1"/>
              <a:t>dimension</a:t>
            </a:r>
            <a:r>
              <a:rPr lang="pl-PL"/>
              <a:t> cd.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chemeClr val="bg1"/>
                </a:solidFill>
              </a:rPr>
              <a:t>Wyższe wartości </a:t>
            </a:r>
            <a:r>
              <a:rPr lang="pl-PL" err="1">
                <a:solidFill>
                  <a:schemeClr val="bg1"/>
                </a:solidFill>
              </a:rPr>
              <a:t>hidden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dimension</a:t>
            </a:r>
            <a:r>
              <a:rPr lang="pl-PL">
                <a:solidFill>
                  <a:schemeClr val="bg1"/>
                </a:solidFill>
              </a:rPr>
              <a:t> takie jak 256 czy 512 zajmowały bardzo dużą ilość czasu do wytrenowania jednakże skutki są bardzo niezadowalające, może wynikać to z faktu iż istnieje więcej </a:t>
            </a:r>
            <a:r>
              <a:rPr lang="pl-PL" err="1">
                <a:solidFill>
                  <a:schemeClr val="bg1"/>
                </a:solidFill>
              </a:rPr>
              <a:t>nodów</a:t>
            </a:r>
            <a:r>
              <a:rPr lang="pl-PL">
                <a:solidFill>
                  <a:schemeClr val="bg1"/>
                </a:solidFill>
              </a:rPr>
              <a:t> niż pikseli przy tak dużych rozmiarach sieci.</a:t>
            </a:r>
          </a:p>
        </p:txBody>
      </p:sp>
      <p:pic>
        <p:nvPicPr>
          <p:cNvPr id="4" name="Obraz 3" descr="Obraz zawierający szkic, czarne i białe, sztuka&#10;&#10;Opis wygenerowany automatycznie">
            <a:extLst>
              <a:ext uri="{FF2B5EF4-FFF2-40B4-BE49-F238E27FC236}">
                <a16:creationId xmlns:a16="http://schemas.microsoft.com/office/drawing/2014/main" id="{57184F28-E163-BF0B-9CBB-12B65A5E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9" y="4283242"/>
            <a:ext cx="1219200" cy="1219200"/>
          </a:xfrm>
          <a:prstGeom prst="rect">
            <a:avLst/>
          </a:prstGeom>
        </p:spPr>
      </p:pic>
      <p:pic>
        <p:nvPicPr>
          <p:cNvPr id="5" name="Obraz 4" descr="Obraz zawierający szkic, czarne i białe, Czarno-biała fotografia, pleśń&#10;&#10;Opis wygenerowany automatycznie">
            <a:extLst>
              <a:ext uri="{FF2B5EF4-FFF2-40B4-BE49-F238E27FC236}">
                <a16:creationId xmlns:a16="http://schemas.microsoft.com/office/drawing/2014/main" id="{1D1011A5-5585-D789-5C54-D218EA278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164" y="4283242"/>
            <a:ext cx="1219200" cy="1219200"/>
          </a:xfrm>
          <a:prstGeom prst="rect">
            <a:avLst/>
          </a:prstGeom>
        </p:spPr>
      </p:pic>
      <p:pic>
        <p:nvPicPr>
          <p:cNvPr id="6" name="Obraz 5" descr="Obraz zawierający czarne i białe, czarne, szkic&#10;&#10;Opis wygenerowany automatycznie">
            <a:extLst>
              <a:ext uri="{FF2B5EF4-FFF2-40B4-BE49-F238E27FC236}">
                <a16:creationId xmlns:a16="http://schemas.microsoft.com/office/drawing/2014/main" id="{7DEA647F-9CF4-DEAD-F939-756073F06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637" y="4283242"/>
            <a:ext cx="1219200" cy="1219200"/>
          </a:xfrm>
          <a:prstGeom prst="rect">
            <a:avLst/>
          </a:prstGeom>
        </p:spPr>
      </p:pic>
      <p:pic>
        <p:nvPicPr>
          <p:cNvPr id="7" name="Obraz 6" descr="Obraz zawierający czarne i białe, materiał, monochromatyzm, sztuka&#10;&#10;Opis wygenerowany automatycznie">
            <a:extLst>
              <a:ext uri="{FF2B5EF4-FFF2-40B4-BE49-F238E27FC236}">
                <a16:creationId xmlns:a16="http://schemas.microsoft.com/office/drawing/2014/main" id="{F9209B2E-1C7E-D7AE-AB70-26D40E96F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8584" y="4283243"/>
            <a:ext cx="1219200" cy="1219200"/>
          </a:xfrm>
          <a:prstGeom prst="rect">
            <a:avLst/>
          </a:prstGeom>
        </p:spPr>
      </p:pic>
      <p:pic>
        <p:nvPicPr>
          <p:cNvPr id="8" name="Obraz 7" descr="Obraz zawierający szkic, czarne i białe&#10;&#10;Opis wygenerowany automatycznie">
            <a:extLst>
              <a:ext uri="{FF2B5EF4-FFF2-40B4-BE49-F238E27FC236}">
                <a16:creationId xmlns:a16="http://schemas.microsoft.com/office/drawing/2014/main" id="{EA6C7CF2-D9A1-E819-6AF7-6F388C5D4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4110" y="4283243"/>
            <a:ext cx="1219200" cy="1219200"/>
          </a:xfrm>
          <a:prstGeom prst="rect">
            <a:avLst/>
          </a:prstGeom>
        </p:spPr>
      </p:pic>
      <p:pic>
        <p:nvPicPr>
          <p:cNvPr id="9" name="Obraz 8" descr="Obraz zawierający szkic, rysowanie, sztuka, wzór&#10;&#10;Opis wygenerowany automatycznie">
            <a:extLst>
              <a:ext uri="{FF2B5EF4-FFF2-40B4-BE49-F238E27FC236}">
                <a16:creationId xmlns:a16="http://schemas.microsoft.com/office/drawing/2014/main" id="{2B03F9CC-F657-FBCE-2830-F2AEA23CA2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9637" y="4283243"/>
            <a:ext cx="1219200" cy="1219200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357AEA9-2D01-D595-A219-9FCE4714E04C}"/>
              </a:ext>
            </a:extLst>
          </p:cNvPr>
          <p:cNvSpPr txBox="1"/>
          <p:nvPr/>
        </p:nvSpPr>
        <p:spPr>
          <a:xfrm>
            <a:off x="2037728" y="3787082"/>
            <a:ext cx="18324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 err="1">
                <a:solidFill>
                  <a:schemeClr val="bg1"/>
                </a:solidFill>
              </a:rPr>
              <a:t>Hidden</a:t>
            </a:r>
            <a:r>
              <a:rPr lang="pl-PL" sz="1200">
                <a:solidFill>
                  <a:schemeClr val="bg1"/>
                </a:solidFill>
              </a:rPr>
              <a:t> </a:t>
            </a:r>
            <a:r>
              <a:rPr lang="pl-PL" sz="1200" err="1">
                <a:solidFill>
                  <a:schemeClr val="bg1"/>
                </a:solidFill>
              </a:rPr>
              <a:t>dimension</a:t>
            </a:r>
            <a:r>
              <a:rPr lang="pl-PL" sz="1200">
                <a:solidFill>
                  <a:schemeClr val="bg1"/>
                </a:solidFill>
              </a:rPr>
              <a:t> 256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CB4ECB0D-742C-EC4E-BCF1-162E1E8DB166}"/>
              </a:ext>
            </a:extLst>
          </p:cNvPr>
          <p:cNvSpPr txBox="1"/>
          <p:nvPr/>
        </p:nvSpPr>
        <p:spPr>
          <a:xfrm>
            <a:off x="8113675" y="3787082"/>
            <a:ext cx="18324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 err="1">
                <a:solidFill>
                  <a:schemeClr val="bg1"/>
                </a:solidFill>
              </a:rPr>
              <a:t>Hidden</a:t>
            </a:r>
            <a:r>
              <a:rPr lang="pl-PL" sz="1200">
                <a:solidFill>
                  <a:schemeClr val="bg1"/>
                </a:solidFill>
              </a:rPr>
              <a:t> </a:t>
            </a:r>
            <a:r>
              <a:rPr lang="pl-PL" sz="1200" err="1">
                <a:solidFill>
                  <a:schemeClr val="bg1"/>
                </a:solidFill>
              </a:rPr>
              <a:t>dimension</a:t>
            </a:r>
            <a:r>
              <a:rPr lang="pl-PL" sz="1200">
                <a:solidFill>
                  <a:schemeClr val="bg1"/>
                </a:solidFill>
              </a:rPr>
              <a:t> 512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25E65B0-B867-0061-1E02-18A0C1B2D4ED}"/>
              </a:ext>
            </a:extLst>
          </p:cNvPr>
          <p:cNvSpPr txBox="1"/>
          <p:nvPr/>
        </p:nvSpPr>
        <p:spPr>
          <a:xfrm>
            <a:off x="2214680" y="5598635"/>
            <a:ext cx="30661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>
                <a:solidFill>
                  <a:schemeClr val="bg1"/>
                </a:solidFill>
              </a:rPr>
              <a:t>Epoki nr.15; 40; 80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71C4787F-6539-8125-7226-A19C5FDA8514}"/>
              </a:ext>
            </a:extLst>
          </p:cNvPr>
          <p:cNvSpPr txBox="1"/>
          <p:nvPr/>
        </p:nvSpPr>
        <p:spPr>
          <a:xfrm>
            <a:off x="8113612" y="5743152"/>
            <a:ext cx="30661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>
                <a:solidFill>
                  <a:schemeClr val="bg1"/>
                </a:solidFill>
              </a:rPr>
              <a:t>Epoki nr.15; 40; 80</a:t>
            </a:r>
          </a:p>
        </p:txBody>
      </p:sp>
    </p:spTree>
    <p:extLst>
      <p:ext uri="{BB962C8B-B14F-4D97-AF65-F5344CB8AC3E}">
        <p14:creationId xmlns:p14="http://schemas.microsoft.com/office/powerpoint/2010/main" val="165986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/>
              <a:t>Rezultaty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29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chemeClr val="bg1"/>
                </a:solidFill>
              </a:rPr>
              <a:t>Z moich eksperymentów wynika iż dla mojej bazy danych najlepsze zdjęcia otrzymujemy:</a:t>
            </a:r>
          </a:p>
          <a:p>
            <a:r>
              <a:rPr lang="pl-PL">
                <a:solidFill>
                  <a:schemeClr val="bg1"/>
                </a:solidFill>
              </a:rPr>
              <a:t>Dla obrazów o rozmiarze 128 x 128</a:t>
            </a:r>
          </a:p>
          <a:p>
            <a:r>
              <a:rPr lang="pl-PL">
                <a:solidFill>
                  <a:schemeClr val="bg1"/>
                </a:solidFill>
              </a:rPr>
              <a:t>Przy wartości </a:t>
            </a:r>
            <a:r>
              <a:rPr lang="pl-PL" err="1">
                <a:solidFill>
                  <a:schemeClr val="bg1"/>
                </a:solidFill>
              </a:rPr>
              <a:t>batch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size</a:t>
            </a:r>
            <a:r>
              <a:rPr lang="pl-PL">
                <a:solidFill>
                  <a:schemeClr val="bg1"/>
                </a:solidFill>
              </a:rPr>
              <a:t> 16 bądź 32</a:t>
            </a:r>
          </a:p>
          <a:p>
            <a:r>
              <a:rPr lang="pl-PL">
                <a:solidFill>
                  <a:schemeClr val="bg1"/>
                </a:solidFill>
              </a:rPr>
              <a:t>Kiedy wartość </a:t>
            </a:r>
            <a:r>
              <a:rPr lang="pl-PL" err="1">
                <a:solidFill>
                  <a:schemeClr val="bg1"/>
                </a:solidFill>
              </a:rPr>
              <a:t>hidden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dimension</a:t>
            </a:r>
            <a:r>
              <a:rPr lang="pl-PL">
                <a:solidFill>
                  <a:schemeClr val="bg1"/>
                </a:solidFill>
              </a:rPr>
              <a:t> jest 2 razy większa od </a:t>
            </a:r>
            <a:r>
              <a:rPr lang="pl-PL" err="1">
                <a:solidFill>
                  <a:schemeClr val="bg1"/>
                </a:solidFill>
              </a:rPr>
              <a:t>noise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dimension</a:t>
            </a:r>
          </a:p>
          <a:p>
            <a:r>
              <a:rPr lang="pl-PL">
                <a:solidFill>
                  <a:schemeClr val="bg1"/>
                </a:solidFill>
              </a:rPr>
              <a:t>Przy sieciach posiadających 4 ukryte warstwy</a:t>
            </a:r>
          </a:p>
          <a:p>
            <a:endParaRPr lang="pl-P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27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798176" cy="1400530"/>
          </a:xfrm>
        </p:spPr>
        <p:txBody>
          <a:bodyPr>
            <a:normAutofit/>
          </a:bodyPr>
          <a:lstStyle/>
          <a:p>
            <a:r>
              <a:rPr lang="pl-PL"/>
              <a:t>Najlepsze generacje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B158BD-1626-4D24-AEC8-44C46ED6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EE55E988-0AF2-41A1-84F2-469FCCBA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az 8" descr="Obraz zawierający szkic, pleśń, czarne i białe, monochromatyzm&#10;&#10;Opis wygenerowany automatycznie">
            <a:extLst>
              <a:ext uri="{FF2B5EF4-FFF2-40B4-BE49-F238E27FC236}">
                <a16:creationId xmlns:a16="http://schemas.microsoft.com/office/drawing/2014/main" id="{89912E1A-F264-6773-5D2F-0814164C2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2" r="5599" b="-1"/>
          <a:stretch/>
        </p:blipFill>
        <p:spPr>
          <a:xfrm>
            <a:off x="7060270" y="967430"/>
            <a:ext cx="2006767" cy="2381986"/>
          </a:xfrm>
          <a:prstGeom prst="rect">
            <a:avLst/>
          </a:prstGeom>
          <a:effectLst/>
        </p:spPr>
      </p:pic>
      <p:pic>
        <p:nvPicPr>
          <p:cNvPr id="13" name="Obraz 12" descr="Obraz zawierający szkic, czarne i białe, Czarno-biała fotografia, czarne&#10;&#10;Opis wygenerowany automatycznie">
            <a:extLst>
              <a:ext uri="{FF2B5EF4-FFF2-40B4-BE49-F238E27FC236}">
                <a16:creationId xmlns:a16="http://schemas.microsoft.com/office/drawing/2014/main" id="{712E0E38-F0E5-D164-F7E1-B2E0308C42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" r="8778" b="-1"/>
          <a:stretch/>
        </p:blipFill>
        <p:spPr>
          <a:xfrm>
            <a:off x="9217913" y="967430"/>
            <a:ext cx="2006767" cy="2381986"/>
          </a:xfrm>
          <a:prstGeom prst="rect">
            <a:avLst/>
          </a:prstGeom>
          <a:effectLst/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9481272-87C8-4B11-90D0-6637C33A0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79767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/>
              <a:t>Przy założeniach znalezionych wyżej, </a:t>
            </a:r>
            <a:r>
              <a:rPr lang="pl-PL" err="1"/>
              <a:t>usunałem</a:t>
            </a:r>
            <a:r>
              <a:rPr lang="pl-PL"/>
              <a:t> </a:t>
            </a:r>
            <a:r>
              <a:rPr lang="pl-PL" err="1"/>
              <a:t>seed</a:t>
            </a:r>
            <a:r>
              <a:rPr lang="pl-PL"/>
              <a:t> generacji odpowiedzialny za kontrolę losowości. Generowałem wiele zdjęć, oto kilka wybranych przeze mnie rezultatów</a:t>
            </a:r>
          </a:p>
        </p:txBody>
      </p:sp>
      <p:pic>
        <p:nvPicPr>
          <p:cNvPr id="6" name="Obraz 5" descr="Obraz zawierający szkic, czarne i białe, rysowanie&#10;&#10;Opis wygenerowany automatycznie">
            <a:extLst>
              <a:ext uri="{FF2B5EF4-FFF2-40B4-BE49-F238E27FC236}">
                <a16:creationId xmlns:a16="http://schemas.microsoft.com/office/drawing/2014/main" id="{D9ADC2B9-A9D1-D3FB-C16A-A9BAC6F2ED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36" r="3783" b="-3"/>
          <a:stretch/>
        </p:blipFill>
        <p:spPr>
          <a:xfrm>
            <a:off x="7060690" y="3503776"/>
            <a:ext cx="2006347" cy="2237246"/>
          </a:xfrm>
          <a:prstGeom prst="rect">
            <a:avLst/>
          </a:prstGeom>
          <a:effectLst/>
        </p:spPr>
      </p:pic>
      <p:pic>
        <p:nvPicPr>
          <p:cNvPr id="4" name="Obraz 3" descr="Obraz zawierający rysowanie, szkic, sztuka, tekst&#10;&#10;Opis wygenerowany automatycznie">
            <a:extLst>
              <a:ext uri="{FF2B5EF4-FFF2-40B4-BE49-F238E27FC236}">
                <a16:creationId xmlns:a16="http://schemas.microsoft.com/office/drawing/2014/main" id="{225F7699-9D85-9C4E-CBBB-2E5CB44A5C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" r="8109" b="-3"/>
          <a:stretch/>
        </p:blipFill>
        <p:spPr>
          <a:xfrm>
            <a:off x="9217913" y="3503776"/>
            <a:ext cx="2006766" cy="22372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6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/>
              <a:t>GAN z kolorami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chemeClr val="bg1"/>
                </a:solidFill>
              </a:rPr>
              <a:t>W międzyczasie postanowiłem, spróbować swoich sił w wytwarzaniu zdjęć kolorowych, zmodyfikowałem plik </a:t>
            </a:r>
            <a:r>
              <a:rPr lang="pl-PL" err="1">
                <a:solidFill>
                  <a:schemeClr val="bg1"/>
                </a:solidFill>
              </a:rPr>
              <a:t>preprocess</a:t>
            </a:r>
            <a:r>
              <a:rPr lang="pl-PL">
                <a:solidFill>
                  <a:schemeClr val="bg1"/>
                </a:solidFill>
              </a:rPr>
              <a:t> dodając obsługę 3 kanałów. Oraz przerobiłem GAN by był w stanie obsłużyć dodatkowe kanały. Czas generacji w kolorach zawyżył się znacząco a jakość szkolenia nie była zadowalająca. Generator wychwytywał głównie otoczenia zamiast psa, prace nad tą wersją zostały </a:t>
            </a:r>
            <a:r>
              <a:rPr lang="pl-PL" err="1">
                <a:solidFill>
                  <a:schemeClr val="bg1"/>
                </a:solidFill>
              </a:rPr>
              <a:t>przerwanę</a:t>
            </a:r>
          </a:p>
        </p:txBody>
      </p:sp>
      <p:pic>
        <p:nvPicPr>
          <p:cNvPr id="4" name="Obraz 3" descr="Obraz zawierający Wielobarwność, Liliowy, fioletowy, wzór&#10;&#10;Opis wygenerowany automatycznie">
            <a:extLst>
              <a:ext uri="{FF2B5EF4-FFF2-40B4-BE49-F238E27FC236}">
                <a16:creationId xmlns:a16="http://schemas.microsoft.com/office/drawing/2014/main" id="{CA46CCF8-688D-B179-C9E2-945EB203A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05" y="4253164"/>
            <a:ext cx="2442410" cy="2482515"/>
          </a:xfrm>
          <a:prstGeom prst="rect">
            <a:avLst/>
          </a:prstGeom>
        </p:spPr>
      </p:pic>
      <p:pic>
        <p:nvPicPr>
          <p:cNvPr id="6" name="Obraz 5" descr="Obraz zawierający Wielobarwność, Liliowy, wzór, fioletowy&#10;&#10;Opis wygenerowany automatycznie">
            <a:extLst>
              <a:ext uri="{FF2B5EF4-FFF2-40B4-BE49-F238E27FC236}">
                <a16:creationId xmlns:a16="http://schemas.microsoft.com/office/drawing/2014/main" id="{DE6250C2-542A-017D-ADEF-BA8C2B61D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16" y="4253163"/>
            <a:ext cx="2492542" cy="2482515"/>
          </a:xfrm>
          <a:prstGeom prst="rect">
            <a:avLst/>
          </a:prstGeom>
        </p:spPr>
      </p:pic>
      <p:pic>
        <p:nvPicPr>
          <p:cNvPr id="7" name="Obraz 6" descr="Obraz zawierający Wielobarwność, wzór, fioletowy, Liliowy&#10;&#10;Opis wygenerowany automatycznie">
            <a:extLst>
              <a:ext uri="{FF2B5EF4-FFF2-40B4-BE49-F238E27FC236}">
                <a16:creationId xmlns:a16="http://schemas.microsoft.com/office/drawing/2014/main" id="{7B010766-E63D-7F52-3214-ACF006008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1" y="4253163"/>
            <a:ext cx="2482516" cy="24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3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/>
              <a:t>Podsumowanie projektu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Do ukończenia tego projektu wygenerowałem ponad 300 GB danych.</a:t>
            </a:r>
            <a:endParaRPr lang="pl-PL"/>
          </a:p>
          <a:p>
            <a:r>
              <a:rPr lang="pl-PL">
                <a:solidFill>
                  <a:schemeClr val="bg1"/>
                </a:solidFill>
              </a:rPr>
              <a:t>Powstało ponad 7 wersji bazy danych na podstawie których generowałem obrazki</a:t>
            </a:r>
          </a:p>
          <a:p>
            <a:r>
              <a:rPr lang="pl-PL">
                <a:solidFill>
                  <a:schemeClr val="bg1"/>
                </a:solidFill>
              </a:rPr>
              <a:t>Przepełniłem pamięć komputera generując zdjęcia, z tego powodu nie wszystkie uzyskane wyniki zostały zapisane</a:t>
            </a:r>
          </a:p>
          <a:p>
            <a:r>
              <a:rPr lang="pl-PL">
                <a:solidFill>
                  <a:schemeClr val="bg1"/>
                </a:solidFill>
              </a:rPr>
              <a:t>Komputer spędził ponad 100h generując obrazki</a:t>
            </a:r>
          </a:p>
          <a:p>
            <a:pPr marL="0" indent="0">
              <a:buNone/>
            </a:pPr>
            <a:endParaRPr lang="pl-PL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486AB3A-2C1B-6EEF-7FD4-72A13062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128" y="5219700"/>
            <a:ext cx="4072690" cy="850232"/>
          </a:xfrm>
          <a:prstGeom prst="rect">
            <a:avLst/>
          </a:prstGeom>
        </p:spPr>
      </p:pic>
      <p:pic>
        <p:nvPicPr>
          <p:cNvPr id="8" name="Obraz 7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A415A6B6-B23D-9A15-261A-47FC6203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789" y="4967037"/>
            <a:ext cx="38004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tx1"/>
                </a:solidFill>
              </a:rPr>
              <a:t>Baza Danych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" name="Symbol zastępczy zawartości 2">
            <a:extLst>
              <a:ext uri="{FF2B5EF4-FFF2-40B4-BE49-F238E27FC236}">
                <a16:creationId xmlns:a16="http://schemas.microsoft.com/office/drawing/2014/main" id="{B8BC33DA-1C9B-CD59-7D17-3A61768CC4ED}"/>
              </a:ext>
            </a:extLst>
          </p:cNvPr>
          <p:cNvSpPr txBox="1">
            <a:spLocks/>
          </p:cNvSpPr>
          <p:nvPr/>
        </p:nvSpPr>
        <p:spPr>
          <a:xfrm>
            <a:off x="646112" y="2291043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pl-PL">
                <a:solidFill>
                  <a:schemeClr val="bg1"/>
                </a:solidFill>
              </a:rPr>
              <a:t>Obrazkowa baza danych została utworzona samodzielnie poprzez skompilowanie zdjęć zrobionych przeze mnie oraz kilku członków rodziny.  </a:t>
            </a:r>
          </a:p>
        </p:txBody>
      </p:sp>
      <p:pic>
        <p:nvPicPr>
          <p:cNvPr id="50" name="Obraz 49" descr="Obraz zawierający trawa, na wolnym powietrzu, ssak, Rasa psa&#10;&#10;Opis wygenerowany automatycznie">
            <a:extLst>
              <a:ext uri="{FF2B5EF4-FFF2-40B4-BE49-F238E27FC236}">
                <a16:creationId xmlns:a16="http://schemas.microsoft.com/office/drawing/2014/main" id="{886A2496-1F6B-B334-8556-66A528EE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5" y="3429000"/>
            <a:ext cx="3937029" cy="2952750"/>
          </a:xfrm>
          <a:prstGeom prst="rect">
            <a:avLst/>
          </a:prstGeom>
        </p:spPr>
      </p:pic>
      <p:pic>
        <p:nvPicPr>
          <p:cNvPr id="52" name="Obraz 51" descr="Obraz zawierający Rasa psa, pies, ssak, na wolnym powietrzu&#10;&#10;Opis wygenerowany automatycznie">
            <a:extLst>
              <a:ext uri="{FF2B5EF4-FFF2-40B4-BE49-F238E27FC236}">
                <a16:creationId xmlns:a16="http://schemas.microsoft.com/office/drawing/2014/main" id="{2A2DDEC3-4A28-B130-CBBA-55E45E37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625" y="3386137"/>
            <a:ext cx="2813050" cy="3032125"/>
          </a:xfrm>
          <a:prstGeom prst="rect">
            <a:avLst/>
          </a:prstGeom>
        </p:spPr>
      </p:pic>
      <p:sp>
        <p:nvSpPr>
          <p:cNvPr id="54" name="pole tekstowe 53">
            <a:extLst>
              <a:ext uri="{FF2B5EF4-FFF2-40B4-BE49-F238E27FC236}">
                <a16:creationId xmlns:a16="http://schemas.microsoft.com/office/drawing/2014/main" id="{2B38E712-DFC2-37B9-A9D7-E883BD4D94A8}"/>
              </a:ext>
            </a:extLst>
          </p:cNvPr>
          <p:cNvSpPr txBox="1"/>
          <p:nvPr/>
        </p:nvSpPr>
        <p:spPr>
          <a:xfrm>
            <a:off x="1617231" y="2931681"/>
            <a:ext cx="7296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rgbClr val="000000"/>
                </a:solidFill>
              </a:rPr>
              <a:t>Składa się ona ze zdjęć rodzinnego psa.</a:t>
            </a: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68688AD2-D428-D68D-E66F-DDCEFD2CB89B}"/>
              </a:ext>
            </a:extLst>
          </p:cNvPr>
          <p:cNvSpPr txBox="1"/>
          <p:nvPr/>
        </p:nvSpPr>
        <p:spPr>
          <a:xfrm>
            <a:off x="742950" y="6486524"/>
            <a:ext cx="9715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rgbClr val="000000"/>
                </a:solidFill>
              </a:rPr>
              <a:t>Dokładniej składa się ona z 2150 zdjęć</a:t>
            </a:r>
          </a:p>
        </p:txBody>
      </p:sp>
      <p:pic>
        <p:nvPicPr>
          <p:cNvPr id="58" name="Obraz 57" descr="Obraz zawierający zwierzę domowe, Rasa psa, pies, ssak&#10;&#10;Opis wygenerowany automatycznie">
            <a:extLst>
              <a:ext uri="{FF2B5EF4-FFF2-40B4-BE49-F238E27FC236}">
                <a16:creationId xmlns:a16="http://schemas.microsoft.com/office/drawing/2014/main" id="{2C23559D-F89E-592E-DC77-98598C995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80000">
            <a:off x="3686329" y="1185138"/>
            <a:ext cx="4813300" cy="3634485"/>
          </a:xfrm>
          <a:prstGeom prst="rect">
            <a:avLst/>
          </a:prstGeom>
        </p:spPr>
      </p:pic>
      <p:pic>
        <p:nvPicPr>
          <p:cNvPr id="60" name="Obraz 59" descr="Obraz zawierający na wolnym powietrzu, Rasa psa, trawa, zwierzę domowe&#10;&#10;Opis wygenerowany automatycznie">
            <a:extLst>
              <a:ext uri="{FF2B5EF4-FFF2-40B4-BE49-F238E27FC236}">
                <a16:creationId xmlns:a16="http://schemas.microsoft.com/office/drawing/2014/main" id="{E7084A6D-3D98-A64F-B457-4CD14B9A10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02" t="-3119" r="5819" b="10961"/>
          <a:stretch/>
        </p:blipFill>
        <p:spPr>
          <a:xfrm rot="5400000">
            <a:off x="6770856" y="414839"/>
            <a:ext cx="2939865" cy="2705733"/>
          </a:xfrm>
          <a:prstGeom prst="rect">
            <a:avLst/>
          </a:prstGeom>
        </p:spPr>
      </p:pic>
      <p:pic>
        <p:nvPicPr>
          <p:cNvPr id="66" name="Obraz 65" descr="Obraz zawierający Rasa psa, ssak, zwierzę domowe, pies&#10;&#10;Opis wygenerowany automatycznie">
            <a:extLst>
              <a:ext uri="{FF2B5EF4-FFF2-40B4-BE49-F238E27FC236}">
                <a16:creationId xmlns:a16="http://schemas.microsoft.com/office/drawing/2014/main" id="{4BF5C615-5B47-D766-9DEA-CD94A8A54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650" y="1181100"/>
            <a:ext cx="2055257" cy="4114800"/>
          </a:xfrm>
          <a:prstGeom prst="rect">
            <a:avLst/>
          </a:prstGeom>
        </p:spPr>
      </p:pic>
      <p:pic>
        <p:nvPicPr>
          <p:cNvPr id="64" name="Obraz 63" descr="Obraz zawierający ssak, Rasa psa, pies, zwierzę domowe&#10;&#10;Opis wygenerowany automatycznie">
            <a:extLst>
              <a:ext uri="{FF2B5EF4-FFF2-40B4-BE49-F238E27FC236}">
                <a16:creationId xmlns:a16="http://schemas.microsoft.com/office/drawing/2014/main" id="{B5C4AA15-6AA9-7211-E12F-29B83537E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5900" y="3060700"/>
            <a:ext cx="4210050" cy="3187700"/>
          </a:xfrm>
          <a:prstGeom prst="rect">
            <a:avLst/>
          </a:prstGeom>
        </p:spPr>
      </p:pic>
      <p:pic>
        <p:nvPicPr>
          <p:cNvPr id="68" name="Obraz 67" descr="Obraz zawierający Rasa psa, pies, zwierzę domowe, w pomieszczeniu&#10;&#10;Opis wygenerowany automatycznie">
            <a:extLst>
              <a:ext uri="{FF2B5EF4-FFF2-40B4-BE49-F238E27FC236}">
                <a16:creationId xmlns:a16="http://schemas.microsoft.com/office/drawing/2014/main" id="{35EDBABF-08F3-F0D1-0CDF-D7EF592EA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0">
            <a:off x="6457950" y="1597025"/>
            <a:ext cx="3898900" cy="5245100"/>
          </a:xfrm>
          <a:prstGeom prst="rect">
            <a:avLst/>
          </a:prstGeom>
        </p:spPr>
      </p:pic>
      <p:pic>
        <p:nvPicPr>
          <p:cNvPr id="70" name="Obraz 69" descr="Obraz zawierający Rasa psa, trawa, ssak, pies&#10;&#10;Opis wygenerowany automatycznie">
            <a:extLst>
              <a:ext uri="{FF2B5EF4-FFF2-40B4-BE49-F238E27FC236}">
                <a16:creationId xmlns:a16="http://schemas.microsoft.com/office/drawing/2014/main" id="{2245A2B2-5D44-FE32-142B-4E4AB2FB6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20000">
            <a:off x="4700366" y="3827586"/>
            <a:ext cx="3333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/>
              <a:t>Błędy w bazie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5114093" cy="36543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l-PL">
                <a:solidFill>
                  <a:schemeClr val="bg1"/>
                </a:solidFill>
              </a:rPr>
              <a:t>Powtarzające się zdjęcia</a:t>
            </a:r>
          </a:p>
          <a:p>
            <a:r>
              <a:rPr lang="pl-PL">
                <a:solidFill>
                  <a:schemeClr val="bg1"/>
                </a:solidFill>
              </a:rPr>
              <a:t>Zdjęcia na których </a:t>
            </a:r>
            <a:r>
              <a:rPr lang="pl-PL" err="1">
                <a:solidFill>
                  <a:schemeClr val="bg1"/>
                </a:solidFill>
              </a:rPr>
              <a:t>Sori</a:t>
            </a:r>
            <a:r>
              <a:rPr lang="pl-PL">
                <a:solidFill>
                  <a:schemeClr val="bg1"/>
                </a:solidFill>
              </a:rPr>
              <a:t> jest tylko częściowo pokazany</a:t>
            </a:r>
          </a:p>
          <a:p>
            <a:r>
              <a:rPr lang="pl-PL">
                <a:solidFill>
                  <a:schemeClr val="bg1"/>
                </a:solidFill>
              </a:rPr>
              <a:t>Zdjęcia na których, nie ma go wcale</a:t>
            </a:r>
          </a:p>
          <a:p>
            <a:endParaRPr lang="pl-PL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l-PL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l-PL">
                <a:solidFill>
                  <a:schemeClr val="bg1"/>
                </a:solidFill>
              </a:rPr>
              <a:t>Wszystkie zdjęcia były przeglądane ręcznie i eliminowane jeśli nie spełniały oczekiwań. W ostatecznej wersji zostały jedynie 472 zdjęcia.</a:t>
            </a:r>
          </a:p>
        </p:txBody>
      </p:sp>
      <p:pic>
        <p:nvPicPr>
          <p:cNvPr id="5" name="Obraz 4" descr="Obraz zawierający Rasa psa, zwierzę domowe, na wolnym powietrzu, śnieg&#10;&#10;Opis wygenerowany automatycznie">
            <a:extLst>
              <a:ext uri="{FF2B5EF4-FFF2-40B4-BE49-F238E27FC236}">
                <a16:creationId xmlns:a16="http://schemas.microsoft.com/office/drawing/2014/main" id="{538183B8-A2A5-0DE8-3243-0138965F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02472" y="3349347"/>
            <a:ext cx="3571304" cy="1969171"/>
          </a:xfrm>
          <a:prstGeom prst="rect">
            <a:avLst/>
          </a:prstGeom>
          <a:effectLst/>
        </p:spPr>
      </p:pic>
      <p:pic>
        <p:nvPicPr>
          <p:cNvPr id="4" name="Obraz 3" descr="Obraz zawierający na wolnym powietrzu, Rasa psa, ssak, pies&#10;&#10;Opis wygenerowany automatycznie">
            <a:extLst>
              <a:ext uri="{FF2B5EF4-FFF2-40B4-BE49-F238E27FC236}">
                <a16:creationId xmlns:a16="http://schemas.microsoft.com/office/drawing/2014/main" id="{6421CFE5-6A33-D314-25CD-BF334C0DA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916" y="2545848"/>
            <a:ext cx="3680127" cy="35489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4563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/>
              <a:t>Augmentacja zdjęć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Ustalenie stałego rozmiaru</a:t>
            </a:r>
          </a:p>
          <a:p>
            <a:r>
              <a:rPr lang="pl-PL">
                <a:solidFill>
                  <a:schemeClr val="bg1"/>
                </a:solidFill>
              </a:rPr>
              <a:t>Zmiana zdjęć w odcienie szarości</a:t>
            </a:r>
          </a:p>
          <a:p>
            <a:endParaRPr lang="pl-PL">
              <a:solidFill>
                <a:schemeClr val="bg1"/>
              </a:solidFill>
            </a:endParaRPr>
          </a:p>
        </p:txBody>
      </p:sp>
      <p:pic>
        <p:nvPicPr>
          <p:cNvPr id="4" name="Obraz 3" descr="Obraz zawierający ssak, Rasa psa, pies, śnieg&#10;&#10;Opis wygenerowany automatycznie">
            <a:extLst>
              <a:ext uri="{FF2B5EF4-FFF2-40B4-BE49-F238E27FC236}">
                <a16:creationId xmlns:a16="http://schemas.microsoft.com/office/drawing/2014/main" id="{912D0D85-38E6-DB04-1329-7847FE91A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2" y="3609569"/>
            <a:ext cx="2951842" cy="2933699"/>
          </a:xfrm>
          <a:prstGeom prst="rect">
            <a:avLst/>
          </a:prstGeom>
        </p:spPr>
      </p:pic>
      <p:pic>
        <p:nvPicPr>
          <p:cNvPr id="13" name="Obraz 12" descr="Obraz zawierający tekst, elektronika, zrzut ekranu, oprogramowanie&#10;&#10;Opis wygenerowany automatycznie">
            <a:extLst>
              <a:ext uri="{FF2B5EF4-FFF2-40B4-BE49-F238E27FC236}">
                <a16:creationId xmlns:a16="http://schemas.microsoft.com/office/drawing/2014/main" id="{0870A1FE-78E1-B96A-FC15-5092CA5F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196" y="2569482"/>
            <a:ext cx="6191251" cy="3986893"/>
          </a:xfrm>
          <a:prstGeom prst="rect">
            <a:avLst/>
          </a:prstGeom>
        </p:spPr>
      </p:pic>
      <p:pic>
        <p:nvPicPr>
          <p:cNvPr id="6" name="Obraz 5" descr="Obraz zawierający ssak, Rasa psa, pies, na wolnym powietrzu&#10;&#10;Opis wygenerowany automatycznie">
            <a:extLst>
              <a:ext uri="{FF2B5EF4-FFF2-40B4-BE49-F238E27FC236}">
                <a16:creationId xmlns:a16="http://schemas.microsoft.com/office/drawing/2014/main" id="{A046C421-D8D2-961A-8999-E273F1D3C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485" y="5092700"/>
            <a:ext cx="1489529" cy="146231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A3110A5-F716-0EEC-C2F0-1BD3F49E7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2" y="5825670"/>
            <a:ext cx="785585" cy="73115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6A6BDB3-7E37-0190-F5FE-A357C6EFD6E4}"/>
              </a:ext>
            </a:extLst>
          </p:cNvPr>
          <p:cNvSpPr txBox="1"/>
          <p:nvPr/>
        </p:nvSpPr>
        <p:spPr>
          <a:xfrm>
            <a:off x="644071" y="6168571"/>
            <a:ext cx="14967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128 x 128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5114996-4F94-9835-CF24-BE7ACBEB883A}"/>
              </a:ext>
            </a:extLst>
          </p:cNvPr>
          <p:cNvSpPr txBox="1"/>
          <p:nvPr/>
        </p:nvSpPr>
        <p:spPr>
          <a:xfrm>
            <a:off x="2104570" y="6313713"/>
            <a:ext cx="149678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900">
                <a:solidFill>
                  <a:schemeClr val="bg1"/>
                </a:solidFill>
              </a:rPr>
              <a:t>64 x 64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8C3EE9B7-E81C-BF15-319E-D8099A2FD627}"/>
              </a:ext>
            </a:extLst>
          </p:cNvPr>
          <p:cNvSpPr txBox="1"/>
          <p:nvPr/>
        </p:nvSpPr>
        <p:spPr>
          <a:xfrm>
            <a:off x="2893785" y="6377213"/>
            <a:ext cx="149678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600">
                <a:solidFill>
                  <a:schemeClr val="bg1"/>
                </a:solidFill>
              </a:rPr>
              <a:t>32 x 32</a:t>
            </a:r>
          </a:p>
        </p:txBody>
      </p:sp>
    </p:spTree>
    <p:extLst>
      <p:ext uri="{BB962C8B-B14F-4D97-AF65-F5344CB8AC3E}">
        <p14:creationId xmlns:p14="http://schemas.microsoft.com/office/powerpoint/2010/main" val="164906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/>
              <a:t>Augmentacja zdjęć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Próby dodania większej ilości próbek, poprzez losowe odwracanie, </a:t>
            </a:r>
            <a:r>
              <a:rPr lang="pl-PL" err="1">
                <a:solidFill>
                  <a:schemeClr val="bg1"/>
                </a:solidFill>
              </a:rPr>
              <a:t>invertowanie</a:t>
            </a:r>
            <a:r>
              <a:rPr lang="pl-PL">
                <a:solidFill>
                  <a:schemeClr val="bg1"/>
                </a:solidFill>
              </a:rPr>
              <a:t> i obrócenie doprowadziły do widocznego pogorszenia się jakości generowanych zdjęć. Sieć bardzo szybko wyuczyła się dorabiać "ramkę" wynikającą z czarnych pikseli spowodowanych obróceniem zdjęcia. Dlatego procesy te zostały ostatecznie pominięte.</a:t>
            </a:r>
          </a:p>
          <a:p>
            <a:endParaRPr lang="pl-PL">
              <a:solidFill>
                <a:schemeClr val="bg1"/>
              </a:solidFill>
            </a:endParaRPr>
          </a:p>
        </p:txBody>
      </p:sp>
      <p:pic>
        <p:nvPicPr>
          <p:cNvPr id="4" name="Obraz 3" descr="Obraz zawierający szkic, materiał, czarne i białe, monochromatyzm&#10;&#10;Opis wygenerowany automatycznie">
            <a:extLst>
              <a:ext uri="{FF2B5EF4-FFF2-40B4-BE49-F238E27FC236}">
                <a16:creationId xmlns:a16="http://schemas.microsoft.com/office/drawing/2014/main" id="{CA41052D-F0F9-D40E-C7AB-378FD7BA0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567" y="4375389"/>
            <a:ext cx="2407556" cy="2353128"/>
          </a:xfrm>
          <a:prstGeom prst="rect">
            <a:avLst/>
          </a:prstGeom>
        </p:spPr>
      </p:pic>
      <p:pic>
        <p:nvPicPr>
          <p:cNvPr id="5" name="Obraz 4" descr="Obraz zawierający szkic, czarne i białe, pleśń, sztuka&#10;&#10;Opis wygenerowany automatycznie">
            <a:extLst>
              <a:ext uri="{FF2B5EF4-FFF2-40B4-BE49-F238E27FC236}">
                <a16:creationId xmlns:a16="http://schemas.microsoft.com/office/drawing/2014/main" id="{82959403-0A94-8B77-8A36-40118582E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47" y="4379207"/>
            <a:ext cx="240230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7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/>
              <a:t>Ponowna naprawa bazy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chemeClr val="bg1"/>
                </a:solidFill>
              </a:rPr>
              <a:t>Po przepuszczeniu zdjęć przez program do </a:t>
            </a:r>
            <a:r>
              <a:rPr lang="pl-PL" err="1">
                <a:solidFill>
                  <a:schemeClr val="bg1"/>
                </a:solidFill>
              </a:rPr>
              <a:t>preprocessingu</a:t>
            </a:r>
            <a:r>
              <a:rPr lang="pl-PL">
                <a:solidFill>
                  <a:schemeClr val="bg1"/>
                </a:solidFill>
              </a:rPr>
              <a:t>, niektóre zdjęcia wychodzą zbyt ciemne i nie da się odróżnić tła od </a:t>
            </a:r>
            <a:r>
              <a:rPr lang="pl-PL" err="1">
                <a:solidFill>
                  <a:schemeClr val="bg1"/>
                </a:solidFill>
              </a:rPr>
              <a:t>Soriego</a:t>
            </a:r>
            <a:r>
              <a:rPr lang="pl-PL">
                <a:solidFill>
                  <a:schemeClr val="bg1"/>
                </a:solidFill>
              </a:rPr>
              <a:t>. Dodatkowo powstają zdjęcia zbyt szumne. W celu zapobiegnięcia temu procesowi próbowałem rozjaśniać zdjęcia w sposób losowy, jednakże doprowadziło to do zaniżenia ogólnej jakości bazy. W ostatecznej </a:t>
            </a:r>
            <a:r>
              <a:rPr lang="pl-PL" err="1">
                <a:solidFill>
                  <a:schemeClr val="bg1"/>
                </a:solidFill>
              </a:rPr>
              <a:t>wersjii</a:t>
            </a:r>
            <a:r>
              <a:rPr lang="pl-PL">
                <a:solidFill>
                  <a:schemeClr val="bg1"/>
                </a:solidFill>
              </a:rPr>
              <a:t> bazy, pozbyłem się problematycznych zdjęć.</a:t>
            </a:r>
          </a:p>
        </p:txBody>
      </p:sp>
      <p:pic>
        <p:nvPicPr>
          <p:cNvPr id="5" name="Obraz 4" descr="Obraz zawierający ssak, pies, Rasa psa, zwierzę domowe&#10;&#10;Opis wygenerowany automatycznie">
            <a:extLst>
              <a:ext uri="{FF2B5EF4-FFF2-40B4-BE49-F238E27FC236}">
                <a16:creationId xmlns:a16="http://schemas.microsoft.com/office/drawing/2014/main" id="{5133D048-200F-D4FE-9B1A-A7B9D37F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873" y="4203032"/>
            <a:ext cx="2382252" cy="2382252"/>
          </a:xfrm>
          <a:prstGeom prst="rect">
            <a:avLst/>
          </a:prstGeom>
        </p:spPr>
      </p:pic>
      <p:pic>
        <p:nvPicPr>
          <p:cNvPr id="6" name="Obraz 5" descr="Obraz zawierający czarne i białe, Rasa psa, zwierzę domowe, ssak&#10;&#10;Opis wygenerowany automatycznie">
            <a:extLst>
              <a:ext uri="{FF2B5EF4-FFF2-40B4-BE49-F238E27FC236}">
                <a16:creationId xmlns:a16="http://schemas.microsoft.com/office/drawing/2014/main" id="{485C8291-516B-D89F-2CA5-1A4E1F84D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95" y="4203032"/>
            <a:ext cx="2382253" cy="2382253"/>
          </a:xfrm>
          <a:prstGeom prst="rect">
            <a:avLst/>
          </a:prstGeom>
        </p:spPr>
      </p:pic>
      <p:pic>
        <p:nvPicPr>
          <p:cNvPr id="7" name="Obraz 6" descr="Obraz zawierający czarne i białe, tekst, śnieg, w pomieszczeniu&#10;&#10;Opis wygenerowany automatycznie">
            <a:extLst>
              <a:ext uri="{FF2B5EF4-FFF2-40B4-BE49-F238E27FC236}">
                <a16:creationId xmlns:a16="http://schemas.microsoft.com/office/drawing/2014/main" id="{14D0AFAA-F407-E706-BBAD-D45864E6F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689" y="4203031"/>
            <a:ext cx="2442411" cy="23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8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/>
              <a:t>GAN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402586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pl-PL">
                <a:solidFill>
                  <a:schemeClr val="bg1"/>
                </a:solidFill>
              </a:rPr>
              <a:t>Pierwotną wersję mojej sieci utworzyłem w oparciu o poradnik dostępny pod tym adresem: </a:t>
            </a:r>
            <a:r>
              <a:rPr lang="pl-PL" i="1">
                <a:solidFill>
                  <a:schemeClr val="bg1"/>
                </a:solidFill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l-PL" i="1">
                <a:solidFill>
                  <a:schemeClr val="bg1"/>
                </a:solidFill>
                <a:ea typeface="+mj-lt"/>
                <a:cs typeface="+mj-lt"/>
              </a:rPr>
              <a:t>.</a:t>
            </a:r>
          </a:p>
          <a:p>
            <a:pPr marL="0" indent="0">
              <a:buNone/>
            </a:pPr>
            <a:endParaRPr lang="pl-PL" i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i="1">
                <a:solidFill>
                  <a:schemeClr val="bg1"/>
                </a:solidFill>
              </a:rPr>
              <a:t>Model ten przerobiłem tak aby w łatwy sposób modyfikować kilka parametrów a dokładniej:</a:t>
            </a:r>
          </a:p>
          <a:p>
            <a:r>
              <a:rPr lang="pl-PL" i="1" err="1">
                <a:solidFill>
                  <a:schemeClr val="bg1"/>
                </a:solidFill>
              </a:rPr>
              <a:t>Batch</a:t>
            </a:r>
            <a:r>
              <a:rPr lang="pl-PL" i="1">
                <a:solidFill>
                  <a:schemeClr val="bg1"/>
                </a:solidFill>
              </a:rPr>
              <a:t> </a:t>
            </a:r>
            <a:r>
              <a:rPr lang="pl-PL" i="1" err="1">
                <a:solidFill>
                  <a:schemeClr val="bg1"/>
                </a:solidFill>
              </a:rPr>
              <a:t>size</a:t>
            </a:r>
            <a:endParaRPr lang="pl-PL" i="1">
              <a:solidFill>
                <a:schemeClr val="bg1"/>
              </a:solidFill>
            </a:endParaRPr>
          </a:p>
          <a:p>
            <a:r>
              <a:rPr lang="pl-PL" i="1">
                <a:solidFill>
                  <a:schemeClr val="bg1"/>
                </a:solidFill>
              </a:rPr>
              <a:t>Learning </a:t>
            </a:r>
            <a:r>
              <a:rPr lang="pl-PL" i="1" err="1">
                <a:solidFill>
                  <a:schemeClr val="bg1"/>
                </a:solidFill>
              </a:rPr>
              <a:t>rate</a:t>
            </a:r>
            <a:endParaRPr lang="pl-PL" i="1">
              <a:solidFill>
                <a:schemeClr val="bg1"/>
              </a:solidFill>
            </a:endParaRPr>
          </a:p>
          <a:p>
            <a:r>
              <a:rPr lang="pl-PL" i="1" err="1">
                <a:solidFill>
                  <a:schemeClr val="bg1"/>
                </a:solidFill>
              </a:rPr>
              <a:t>Noise</a:t>
            </a:r>
            <a:r>
              <a:rPr lang="pl-PL" i="1">
                <a:solidFill>
                  <a:schemeClr val="bg1"/>
                </a:solidFill>
              </a:rPr>
              <a:t> </a:t>
            </a:r>
            <a:r>
              <a:rPr lang="pl-PL" i="1" err="1">
                <a:solidFill>
                  <a:schemeClr val="bg1"/>
                </a:solidFill>
              </a:rPr>
              <a:t>dimmension</a:t>
            </a:r>
            <a:endParaRPr lang="pl-PL" i="1">
              <a:solidFill>
                <a:schemeClr val="bg1"/>
              </a:solidFill>
            </a:endParaRPr>
          </a:p>
          <a:p>
            <a:r>
              <a:rPr lang="pl-PL" i="1" err="1">
                <a:solidFill>
                  <a:schemeClr val="bg1"/>
                </a:solidFill>
              </a:rPr>
              <a:t>Hidden</a:t>
            </a:r>
            <a:r>
              <a:rPr lang="pl-PL" i="1">
                <a:solidFill>
                  <a:schemeClr val="bg1"/>
                </a:solidFill>
              </a:rPr>
              <a:t> </a:t>
            </a:r>
            <a:r>
              <a:rPr lang="pl-PL" i="1" err="1">
                <a:solidFill>
                  <a:schemeClr val="bg1"/>
                </a:solidFill>
              </a:rPr>
              <a:t>dimmension</a:t>
            </a:r>
            <a:endParaRPr lang="pl-PL" i="1">
              <a:solidFill>
                <a:schemeClr val="bg1"/>
              </a:solidFill>
            </a:endParaRPr>
          </a:p>
          <a:p>
            <a:r>
              <a:rPr lang="pl-PL" i="1">
                <a:solidFill>
                  <a:schemeClr val="bg1"/>
                </a:solidFill>
              </a:rPr>
              <a:t>Kształt sieci</a:t>
            </a:r>
          </a:p>
          <a:p>
            <a:pPr marL="0" indent="0">
              <a:buNone/>
            </a:pPr>
            <a:r>
              <a:rPr lang="pl-PL" i="1">
                <a:solidFill>
                  <a:schemeClr val="bg1"/>
                </a:solidFill>
              </a:rPr>
              <a:t>Kolejne slajdy przedstawiać będą wyniki ćwiczeń przez 80 epok z zmianą jednego parametru naraz. Jednakże warto naznaczyć iż przy każdej zmianie parametru może być potrzebna zmiana innych parametrów</a:t>
            </a:r>
          </a:p>
        </p:txBody>
      </p:sp>
      <p:pic>
        <p:nvPicPr>
          <p:cNvPr id="6" name="Obraz 5" descr="Obraz zawierający tekst, zrzut ekranu, Czcionka, oprogramowanie&#10;&#10;Opis wygenerowany automatycznie">
            <a:extLst>
              <a:ext uri="{FF2B5EF4-FFF2-40B4-BE49-F238E27FC236}">
                <a16:creationId xmlns:a16="http://schemas.microsoft.com/office/drawing/2014/main" id="{904926C4-ECE5-E40E-40FD-AB6D8BAFC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899" y="3620107"/>
            <a:ext cx="38862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2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 err="1"/>
              <a:t>Batch</a:t>
            </a:r>
            <a:r>
              <a:rPr lang="pl-PL"/>
              <a:t> </a:t>
            </a:r>
            <a:r>
              <a:rPr lang="pl-PL" err="1"/>
              <a:t>size</a:t>
            </a:r>
            <a:r>
              <a:rPr lang="pl-PL"/>
              <a:t> i jego wpływ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err="1">
                <a:solidFill>
                  <a:schemeClr val="bg1"/>
                </a:solidFill>
              </a:rPr>
              <a:t>Batch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pl-PL" err="1">
                <a:solidFill>
                  <a:schemeClr val="bg1"/>
                </a:solidFill>
              </a:rPr>
              <a:t>size</a:t>
            </a:r>
            <a:r>
              <a:rPr lang="pl-PL">
                <a:solidFill>
                  <a:schemeClr val="bg1"/>
                </a:solidFill>
              </a:rPr>
              <a:t> - ilość zdjęć przetwarzanych </a:t>
            </a:r>
            <a:r>
              <a:rPr lang="pl-PL" err="1">
                <a:solidFill>
                  <a:schemeClr val="bg1"/>
                </a:solidFill>
              </a:rPr>
              <a:t>jednoczeście</a:t>
            </a:r>
            <a:r>
              <a:rPr lang="pl-PL">
                <a:solidFill>
                  <a:schemeClr val="bg1"/>
                </a:solidFill>
              </a:rPr>
              <a:t> w trakcie jednego kroku. Zmienianie tego parametru pozwala na przyśpieszenie procesu uczenia się (mniej kroków by przejść przez całą </a:t>
            </a:r>
            <a:r>
              <a:rPr lang="pl-PL" err="1">
                <a:solidFill>
                  <a:schemeClr val="bg1"/>
                </a:solidFill>
              </a:rPr>
              <a:t>epoche</a:t>
            </a:r>
            <a:r>
              <a:rPr lang="pl-PL">
                <a:solidFill>
                  <a:schemeClr val="bg1"/>
                </a:solidFill>
              </a:rPr>
              <a:t>) oraz może mieć wpływ na stabilność nauczania (większa ilość danych zaniża znaczenie </a:t>
            </a:r>
            <a:r>
              <a:rPr lang="pl-PL" err="1">
                <a:solidFill>
                  <a:schemeClr val="bg1"/>
                </a:solidFill>
              </a:rPr>
              <a:t>outlierów</a:t>
            </a:r>
            <a:r>
              <a:rPr lang="pl-PL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pl-PL">
              <a:solidFill>
                <a:schemeClr val="bg1"/>
              </a:solidFill>
            </a:endParaRPr>
          </a:p>
        </p:txBody>
      </p:sp>
      <p:pic>
        <p:nvPicPr>
          <p:cNvPr id="5" name="Obraz 4" descr="Obraz zawierający szkic, czarne i białe, monochromatyzm&#10;&#10;Opis wygenerowany automatycznie">
            <a:extLst>
              <a:ext uri="{FF2B5EF4-FFF2-40B4-BE49-F238E27FC236}">
                <a16:creationId xmlns:a16="http://schemas.microsoft.com/office/drawing/2014/main" id="{759C628A-5BFE-7AC9-C9C5-668948021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019" y="4910304"/>
            <a:ext cx="1646052" cy="166419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904E121-457D-7DF9-55B6-3E35C4261128}"/>
              </a:ext>
            </a:extLst>
          </p:cNvPr>
          <p:cNvSpPr txBox="1"/>
          <p:nvPr/>
        </p:nvSpPr>
        <p:spPr>
          <a:xfrm>
            <a:off x="6788751" y="4603295"/>
            <a:ext cx="893989" cy="37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BS 32</a:t>
            </a:r>
          </a:p>
        </p:txBody>
      </p:sp>
      <p:pic>
        <p:nvPicPr>
          <p:cNvPr id="7" name="Obraz 6" descr="Obraz zawierający szkic, czarne i białe, Czarno-biała fotografia, czarne&#10;&#10;Opis wygenerowany automatycznie">
            <a:extLst>
              <a:ext uri="{FF2B5EF4-FFF2-40B4-BE49-F238E27FC236}">
                <a16:creationId xmlns:a16="http://schemas.microsoft.com/office/drawing/2014/main" id="{197E8197-FD45-3084-3979-5D929EBBA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303" y="4910304"/>
            <a:ext cx="1636982" cy="1664196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809AC5B-6303-EFED-7150-1FA6531884B9}"/>
              </a:ext>
            </a:extLst>
          </p:cNvPr>
          <p:cNvSpPr txBox="1"/>
          <p:nvPr/>
        </p:nvSpPr>
        <p:spPr>
          <a:xfrm>
            <a:off x="4021965" y="4603294"/>
            <a:ext cx="893989" cy="37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BS 16</a:t>
            </a:r>
          </a:p>
        </p:txBody>
      </p:sp>
      <p:pic>
        <p:nvPicPr>
          <p:cNvPr id="9" name="Obraz 8" descr="Obraz zawierający szkic, sztuka, czarne i białe, monochromatyzm&#10;&#10;Opis wygenerowany automatycznie">
            <a:extLst>
              <a:ext uri="{FF2B5EF4-FFF2-40B4-BE49-F238E27FC236}">
                <a16:creationId xmlns:a16="http://schemas.microsoft.com/office/drawing/2014/main" id="{7DE0E5A6-DCE6-750F-3C67-286DA2BD3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660" y="4910304"/>
            <a:ext cx="1664196" cy="1664196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CDE22BD5-7258-D9FD-513C-6D755A12751D}"/>
              </a:ext>
            </a:extLst>
          </p:cNvPr>
          <p:cNvSpPr txBox="1"/>
          <p:nvPr/>
        </p:nvSpPr>
        <p:spPr>
          <a:xfrm>
            <a:off x="9927464" y="4603293"/>
            <a:ext cx="893989" cy="37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BS 64</a:t>
            </a:r>
            <a:endParaRPr lang="pl-PL">
              <a:solidFill>
                <a:schemeClr val="bg1"/>
              </a:solidFill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D2691E94-298F-8B17-E8B8-4DB03985A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45" y="4910303"/>
            <a:ext cx="1591625" cy="1564410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1E30D01A-C4A6-5211-C043-29D96122CAD1}"/>
              </a:ext>
            </a:extLst>
          </p:cNvPr>
          <p:cNvSpPr txBox="1"/>
          <p:nvPr/>
        </p:nvSpPr>
        <p:spPr>
          <a:xfrm>
            <a:off x="1291464" y="4603294"/>
            <a:ext cx="893989" cy="37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>
                <a:solidFill>
                  <a:schemeClr val="bg1"/>
                </a:solidFill>
              </a:rPr>
              <a:t>BS 8</a:t>
            </a:r>
          </a:p>
        </p:txBody>
      </p:sp>
    </p:spTree>
    <p:extLst>
      <p:ext uri="{BB962C8B-B14F-4D97-AF65-F5344CB8AC3E}">
        <p14:creationId xmlns:p14="http://schemas.microsoft.com/office/powerpoint/2010/main" val="137844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AA72AAC8-1209-4875-BA07-E6860CC8B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AA88078-B3B7-AABF-BE51-4AA659E2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pl-PL"/>
              <a:t>Learning </a:t>
            </a:r>
            <a:r>
              <a:rPr lang="pl-PL" err="1"/>
              <a:t>rate</a:t>
            </a:r>
            <a:r>
              <a:rPr lang="pl-PL"/>
              <a:t> i jego wpływ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F5053-444C-4A41-90A3-4235858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7D4C50-8E36-4122-843F-CC0D805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C6A285-7DC6-11B6-F833-44725ABF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10905293" cy="3654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chemeClr val="bg1"/>
                </a:solidFill>
              </a:rPr>
              <a:t>Learning </a:t>
            </a:r>
            <a:r>
              <a:rPr lang="pl-PL" err="1">
                <a:solidFill>
                  <a:schemeClr val="bg1"/>
                </a:solidFill>
              </a:rPr>
              <a:t>rate</a:t>
            </a:r>
            <a:r>
              <a:rPr lang="pl-PL">
                <a:solidFill>
                  <a:schemeClr val="bg1"/>
                </a:solidFill>
              </a:rPr>
              <a:t> - </a:t>
            </a:r>
            <a:r>
              <a:rPr lang="pl-PL">
                <a:solidFill>
                  <a:schemeClr val="bg1"/>
                </a:solidFill>
                <a:ea typeface="+mj-lt"/>
                <a:cs typeface="+mj-lt"/>
              </a:rPr>
              <a:t>określenie jak szybko model powinien aktualizować swoje wagi na podstawie błędów predykcji.</a:t>
            </a:r>
            <a:endParaRPr lang="pl-PL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>
              <a:solidFill>
                <a:schemeClr val="bg1"/>
              </a:solidFill>
            </a:endParaRPr>
          </a:p>
        </p:txBody>
      </p:sp>
      <p:pic>
        <p:nvPicPr>
          <p:cNvPr id="15" name="Obraz 14" descr="Obraz zawierający szkic, czarne i białe, monochromatyzm, sztuka&#10;&#10;Opis wygenerowany automatycznie">
            <a:extLst>
              <a:ext uri="{FF2B5EF4-FFF2-40B4-BE49-F238E27FC236}">
                <a16:creationId xmlns:a16="http://schemas.microsoft.com/office/drawing/2014/main" id="{C4FDCEAE-4986-1E78-CD63-E9FDC351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54" y="3275836"/>
            <a:ext cx="1219200" cy="1219200"/>
          </a:xfrm>
          <a:prstGeom prst="rect">
            <a:avLst/>
          </a:prstGeom>
        </p:spPr>
      </p:pic>
      <p:pic>
        <p:nvPicPr>
          <p:cNvPr id="16" name="Obraz 15" descr="Obraz zawierający Czarno-biała fotografia, czarne i białe, monochromatyzm, pleśń&#10;&#10;Opis wygenerowany automatycznie">
            <a:extLst>
              <a:ext uri="{FF2B5EF4-FFF2-40B4-BE49-F238E27FC236}">
                <a16:creationId xmlns:a16="http://schemas.microsoft.com/office/drawing/2014/main" id="{2037A81F-4BE6-A422-68F2-F6D8C4635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269" y="3280134"/>
            <a:ext cx="1219200" cy="1219200"/>
          </a:xfrm>
          <a:prstGeom prst="rect">
            <a:avLst/>
          </a:prstGeom>
        </p:spPr>
      </p:pic>
      <p:pic>
        <p:nvPicPr>
          <p:cNvPr id="17" name="Obraz 16" descr="Obraz zawierający szkic, czarne i białe&#10;&#10;Opis wygenerowany automatycznie">
            <a:extLst>
              <a:ext uri="{FF2B5EF4-FFF2-40B4-BE49-F238E27FC236}">
                <a16:creationId xmlns:a16="http://schemas.microsoft.com/office/drawing/2014/main" id="{08769032-7948-2689-08D9-2B9C43372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027" y="3270107"/>
            <a:ext cx="1219200" cy="1219200"/>
          </a:xfrm>
          <a:prstGeom prst="rect">
            <a:avLst/>
          </a:prstGeom>
        </p:spPr>
      </p:pic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59E8063-A6B3-EC0A-976B-6DFA3A116165}"/>
              </a:ext>
            </a:extLst>
          </p:cNvPr>
          <p:cNvSpPr txBox="1"/>
          <p:nvPr/>
        </p:nvSpPr>
        <p:spPr>
          <a:xfrm>
            <a:off x="6233503" y="4783984"/>
            <a:ext cx="56949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Przy zbyt niskich wartościach </a:t>
            </a:r>
            <a:r>
              <a:rPr lang="pl-PL" err="1">
                <a:solidFill>
                  <a:schemeClr val="bg1"/>
                </a:solidFill>
              </a:rPr>
              <a:t>lr</a:t>
            </a:r>
            <a:r>
              <a:rPr lang="pl-PL">
                <a:solidFill>
                  <a:schemeClr val="bg1"/>
                </a:solidFill>
              </a:rPr>
              <a:t> jak w przypadku 0.00005 obrazy zmieniają się zbyt wolno przez co dyskryminator zyskuję znacząca przewagę nad generatorem.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FBA07D28-7325-D5D1-B712-77CD14FBE278}"/>
              </a:ext>
            </a:extLst>
          </p:cNvPr>
          <p:cNvSpPr txBox="1"/>
          <p:nvPr/>
        </p:nvSpPr>
        <p:spPr>
          <a:xfrm>
            <a:off x="725714" y="3428999"/>
            <a:ext cx="56333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Przy zbyt dużych wartościach </a:t>
            </a:r>
            <a:r>
              <a:rPr lang="pl-PL" err="1">
                <a:solidFill>
                  <a:schemeClr val="bg1"/>
                </a:solidFill>
              </a:rPr>
              <a:t>lr</a:t>
            </a:r>
            <a:r>
              <a:rPr lang="pl-PL">
                <a:solidFill>
                  <a:schemeClr val="bg1"/>
                </a:solidFill>
              </a:rPr>
              <a:t> jak w przypadku 0.005 obrazy zmieniają się szybko i chaotycznie, nie przypominając swoich poprzednich iteracji</a:t>
            </a:r>
          </a:p>
        </p:txBody>
      </p:sp>
      <p:pic>
        <p:nvPicPr>
          <p:cNvPr id="20" name="Obraz 19" descr="Obraz zawierający czarne i białe&#10;&#10;Opis wygenerowany automatycznie">
            <a:extLst>
              <a:ext uri="{FF2B5EF4-FFF2-40B4-BE49-F238E27FC236}">
                <a16:creationId xmlns:a16="http://schemas.microsoft.com/office/drawing/2014/main" id="{E7421A7A-D2D3-525E-4DA4-FC2E05631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685" y="4778829"/>
            <a:ext cx="1219200" cy="1219200"/>
          </a:xfrm>
          <a:prstGeom prst="rect">
            <a:avLst/>
          </a:prstGeom>
        </p:spPr>
      </p:pic>
      <p:pic>
        <p:nvPicPr>
          <p:cNvPr id="21" name="Obraz 20" descr="Obraz zawierający czarne i białe&#10;&#10;Opis wygenerowany automatycznie">
            <a:extLst>
              <a:ext uri="{FF2B5EF4-FFF2-40B4-BE49-F238E27FC236}">
                <a16:creationId xmlns:a16="http://schemas.microsoft.com/office/drawing/2014/main" id="{43EDFBC1-2C12-A2BC-1090-A71254977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00" y="4778829"/>
            <a:ext cx="1219200" cy="1219200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2E6DC448-7DC4-28EF-31B4-36446B157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57" y="4778828"/>
            <a:ext cx="1219200" cy="12192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B76C3C2-DA48-6F30-56FB-6EAC5B095AA5}"/>
              </a:ext>
            </a:extLst>
          </p:cNvPr>
          <p:cNvSpPr txBox="1"/>
          <p:nvPr/>
        </p:nvSpPr>
        <p:spPr>
          <a:xfrm>
            <a:off x="2004786" y="6059714"/>
            <a:ext cx="30661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200" err="1">
                <a:solidFill>
                  <a:schemeClr val="bg1"/>
                </a:solidFill>
              </a:rPr>
              <a:t>Epochi</a:t>
            </a:r>
            <a:r>
              <a:rPr lang="pl-PL" sz="1200">
                <a:solidFill>
                  <a:schemeClr val="bg1"/>
                </a:solidFill>
              </a:rPr>
              <a:t> nr.15; 40; 80</a:t>
            </a:r>
          </a:p>
        </p:txBody>
      </p:sp>
    </p:spTree>
    <p:extLst>
      <p:ext uri="{BB962C8B-B14F-4D97-AF65-F5344CB8AC3E}">
        <p14:creationId xmlns:p14="http://schemas.microsoft.com/office/powerpoint/2010/main" val="3541130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16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Ion</vt:lpstr>
      <vt:lpstr>Generative Adversarial Networks (GAN)</vt:lpstr>
      <vt:lpstr>Baza Danych</vt:lpstr>
      <vt:lpstr>Błędy w bazie</vt:lpstr>
      <vt:lpstr>Augmentacja zdjęć</vt:lpstr>
      <vt:lpstr>Augmentacja zdjęć</vt:lpstr>
      <vt:lpstr>Ponowna naprawa bazy</vt:lpstr>
      <vt:lpstr>GAN</vt:lpstr>
      <vt:lpstr>Batch size i jego wpływ</vt:lpstr>
      <vt:lpstr>Learning rate i jego wpływ</vt:lpstr>
      <vt:lpstr>Noise i jego wpływ</vt:lpstr>
      <vt:lpstr>Hidden dimension i jego wpływ</vt:lpstr>
      <vt:lpstr>Hidden dimension cd.</vt:lpstr>
      <vt:lpstr>Rezultaty</vt:lpstr>
      <vt:lpstr>Najlepsze generacje</vt:lpstr>
      <vt:lpstr>GAN z kolorami</vt:lpstr>
      <vt:lpstr>Podsumowanie projektu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1</cp:revision>
  <dcterms:created xsi:type="dcterms:W3CDTF">2024-05-12T09:55:31Z</dcterms:created>
  <dcterms:modified xsi:type="dcterms:W3CDTF">2024-05-15T20:52:03Z</dcterms:modified>
</cp:coreProperties>
</file>